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64" r:id="rId4"/>
  </p:sldMasterIdLst>
  <p:notesMasterIdLst>
    <p:notesMasterId r:id="rId21"/>
  </p:notesMasterIdLst>
  <p:handoutMasterIdLst>
    <p:handoutMasterId r:id="rId22"/>
  </p:handoutMasterIdLst>
  <p:sldIdLst>
    <p:sldId id="256" r:id="rId5"/>
    <p:sldId id="262" r:id="rId6"/>
    <p:sldId id="259" r:id="rId7"/>
    <p:sldId id="261" r:id="rId8"/>
    <p:sldId id="260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2" autoAdjust="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5A9632-4EB0-4862-92FF-00CF01BE220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</dgm:pt>
    <dgm:pt modelId="{5D3F0ED0-2EB6-453D-BE4B-4BBCD8987238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i="0" dirty="0" err="1" smtClean="0"/>
            <a:t>Srabonti</a:t>
          </a:r>
          <a:r>
            <a:rPr lang="en-GB" b="1" i="0" dirty="0" smtClean="0"/>
            <a:t> </a:t>
          </a:r>
          <a:r>
            <a:rPr lang="en-GB" b="1" i="0" dirty="0" err="1" smtClean="0"/>
            <a:t>Suchi</a:t>
          </a:r>
          <a:r>
            <a:rPr lang="en-GB" b="1" i="0" dirty="0" smtClean="0"/>
            <a:t> </a:t>
          </a:r>
          <a:r>
            <a:rPr lang="en-GB" b="1" i="0" dirty="0" err="1" smtClean="0"/>
            <a:t>Talukdar</a:t>
          </a:r>
          <a:endParaRPr lang="en-US" dirty="0"/>
        </a:p>
      </dgm:t>
    </dgm:pt>
    <dgm:pt modelId="{D6F3F8CC-AE84-4149-B520-1874B1B79F46}" type="parTrans" cxnId="{DC7A4FA1-590E-402E-B3C9-432D9D9BC84E}">
      <dgm:prSet/>
      <dgm:spPr/>
      <dgm:t>
        <a:bodyPr/>
        <a:lstStyle/>
        <a:p>
          <a:endParaRPr lang="en-US"/>
        </a:p>
      </dgm:t>
    </dgm:pt>
    <dgm:pt modelId="{2E2BF50E-B394-4636-BF63-257039995E33}" type="sibTrans" cxnId="{DC7A4FA1-590E-402E-B3C9-432D9D9BC84E}">
      <dgm:prSet/>
      <dgm:spPr/>
      <dgm:t>
        <a:bodyPr/>
        <a:lstStyle/>
        <a:p>
          <a:endParaRPr lang="en-US"/>
        </a:p>
      </dgm:t>
    </dgm:pt>
    <dgm:pt modelId="{00C4C7D7-43FB-4C62-B653-0BAA02E17855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i="0" dirty="0" err="1" smtClean="0"/>
            <a:t>Allo</a:t>
          </a:r>
          <a:r>
            <a:rPr lang="en-GB" b="1" i="0" dirty="0" smtClean="0"/>
            <a:t> Rani </a:t>
          </a:r>
          <a:r>
            <a:rPr lang="en-GB" b="1" i="0" dirty="0" err="1" smtClean="0"/>
            <a:t>Malakar</a:t>
          </a:r>
          <a:endParaRPr lang="en-US" dirty="0"/>
        </a:p>
      </dgm:t>
    </dgm:pt>
    <dgm:pt modelId="{D3913AE7-4A70-4B94-8990-85FA8AA36E6B}" type="parTrans" cxnId="{6013628C-81BE-42D0-96B9-999F0382D570}">
      <dgm:prSet/>
      <dgm:spPr/>
      <dgm:t>
        <a:bodyPr/>
        <a:lstStyle/>
        <a:p>
          <a:endParaRPr lang="en-US"/>
        </a:p>
      </dgm:t>
    </dgm:pt>
    <dgm:pt modelId="{26407BAA-24CA-40B6-A34E-07DAAD20ECB5}" type="sibTrans" cxnId="{6013628C-81BE-42D0-96B9-999F0382D570}">
      <dgm:prSet/>
      <dgm:spPr/>
      <dgm:t>
        <a:bodyPr/>
        <a:lstStyle/>
        <a:p>
          <a:endParaRPr lang="en-US"/>
        </a:p>
      </dgm:t>
    </dgm:pt>
    <dgm:pt modelId="{BE3AF4B6-F5EC-44DF-9BDC-CB79D95FB3F4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i="0" dirty="0" smtClean="0"/>
            <a:t>Rashada Chowdhury</a:t>
          </a:r>
          <a:endParaRPr lang="en-US" dirty="0"/>
        </a:p>
      </dgm:t>
    </dgm:pt>
    <dgm:pt modelId="{5DC69E6B-E902-4549-ACA2-C87487FCD048}" type="parTrans" cxnId="{8059B95D-5238-487F-9EF9-DC508342BA71}">
      <dgm:prSet/>
      <dgm:spPr/>
      <dgm:t>
        <a:bodyPr/>
        <a:lstStyle/>
        <a:p>
          <a:endParaRPr lang="en-US"/>
        </a:p>
      </dgm:t>
    </dgm:pt>
    <dgm:pt modelId="{3B148F1D-FDFC-4CDA-B894-16E41EDC0348}" type="sibTrans" cxnId="{8059B95D-5238-487F-9EF9-DC508342BA71}">
      <dgm:prSet/>
      <dgm:spPr/>
      <dgm:t>
        <a:bodyPr/>
        <a:lstStyle/>
        <a:p>
          <a:endParaRPr lang="en-US"/>
        </a:p>
      </dgm:t>
    </dgm:pt>
    <dgm:pt modelId="{8113D328-D741-4546-88EE-270C594CD2B6}" type="pres">
      <dgm:prSet presAssocID="{D75A9632-4EB0-4862-92FF-00CF01BE2205}" presName="root" presStyleCnt="0">
        <dgm:presLayoutVars>
          <dgm:dir/>
          <dgm:resizeHandles val="exact"/>
        </dgm:presLayoutVars>
      </dgm:prSet>
      <dgm:spPr/>
    </dgm:pt>
    <dgm:pt modelId="{913FCFA9-E236-460B-9323-77A748DA63FA}" type="pres">
      <dgm:prSet presAssocID="{5D3F0ED0-2EB6-453D-BE4B-4BBCD8987238}" presName="compNode" presStyleCnt="0"/>
      <dgm:spPr/>
    </dgm:pt>
    <dgm:pt modelId="{5CEC2045-19E5-4586-8A82-0ED5BA73E61C}" type="pres">
      <dgm:prSet presAssocID="{5D3F0ED0-2EB6-453D-BE4B-4BBCD8987238}" presName="iconBgRect" presStyleLbl="bgShp" presStyleIdx="0" presStyleCnt="3"/>
      <dgm:spPr/>
    </dgm:pt>
    <dgm:pt modelId="{AE752F1E-D28D-45DC-8754-597002C8C39B}" type="pres">
      <dgm:prSet presAssocID="{5D3F0ED0-2EB6-453D-BE4B-4BBCD89872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GB"/>
        </a:p>
      </dgm:t>
      <dgm:extLst/>
    </dgm:pt>
    <dgm:pt modelId="{917D6720-883B-4B00-981C-9A29F036F4D1}" type="pres">
      <dgm:prSet presAssocID="{5D3F0ED0-2EB6-453D-BE4B-4BBCD8987238}" presName="spaceRect" presStyleCnt="0"/>
      <dgm:spPr/>
    </dgm:pt>
    <dgm:pt modelId="{0B6BA5DE-E17F-4226-899C-67B474FE383C}" type="pres">
      <dgm:prSet presAssocID="{5D3F0ED0-2EB6-453D-BE4B-4BBCD8987238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GB"/>
        </a:p>
      </dgm:t>
    </dgm:pt>
    <dgm:pt modelId="{EE2788FC-712A-428D-8CA5-41AC46958FD3}" type="pres">
      <dgm:prSet presAssocID="{2E2BF50E-B394-4636-BF63-257039995E33}" presName="sibTrans" presStyleCnt="0"/>
      <dgm:spPr/>
    </dgm:pt>
    <dgm:pt modelId="{D6DBCA18-2696-4B56-A4FE-B5BD7EC6131C}" type="pres">
      <dgm:prSet presAssocID="{00C4C7D7-43FB-4C62-B653-0BAA02E17855}" presName="compNode" presStyleCnt="0"/>
      <dgm:spPr/>
    </dgm:pt>
    <dgm:pt modelId="{64207C47-3A14-45CE-AEBB-950AA7CB587D}" type="pres">
      <dgm:prSet presAssocID="{00C4C7D7-43FB-4C62-B653-0BAA02E17855}" presName="iconBgRect" presStyleLbl="bgShp" presStyleIdx="1" presStyleCnt="3"/>
      <dgm:spPr/>
    </dgm:pt>
    <dgm:pt modelId="{DD1D6C1E-CBFF-474F-8D9C-E7009CFCAC74}" type="pres">
      <dgm:prSet presAssocID="{00C4C7D7-43FB-4C62-B653-0BAA02E17855}" presName="iconRect" presStyleLbl="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BDABE61C-80C0-4F1C-8D92-6CBC4FD7D160}" type="pres">
      <dgm:prSet presAssocID="{00C4C7D7-43FB-4C62-B653-0BAA02E17855}" presName="spaceRect" presStyleCnt="0"/>
      <dgm:spPr/>
    </dgm:pt>
    <dgm:pt modelId="{9A6D43D9-B46C-4A8E-8FA0-7728BC4D62CD}" type="pres">
      <dgm:prSet presAssocID="{00C4C7D7-43FB-4C62-B653-0BAA02E17855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GB"/>
        </a:p>
      </dgm:t>
    </dgm:pt>
    <dgm:pt modelId="{3E7BD38E-9180-4737-B221-F6C5581EC0AC}" type="pres">
      <dgm:prSet presAssocID="{26407BAA-24CA-40B6-A34E-07DAAD20ECB5}" presName="sibTrans" presStyleCnt="0"/>
      <dgm:spPr/>
    </dgm:pt>
    <dgm:pt modelId="{63F93E96-1801-4AD9-B896-6FF6EE228279}" type="pres">
      <dgm:prSet presAssocID="{BE3AF4B6-F5EC-44DF-9BDC-CB79D95FB3F4}" presName="compNode" presStyleCnt="0"/>
      <dgm:spPr/>
    </dgm:pt>
    <dgm:pt modelId="{41A1C510-2DCF-44FA-87F3-8423FF19B3AE}" type="pres">
      <dgm:prSet presAssocID="{BE3AF4B6-F5EC-44DF-9BDC-CB79D95FB3F4}" presName="iconBgRect" presStyleLbl="bgShp" presStyleIdx="2" presStyleCnt="3"/>
      <dgm:spPr/>
    </dgm:pt>
    <dgm:pt modelId="{E15247F8-AB47-4E92-BDC5-412B72189390}" type="pres">
      <dgm:prSet presAssocID="{BE3AF4B6-F5EC-44DF-9BDC-CB79D95FB3F4}" presName="iconRect" presStyleLbl="node1" presStyleIdx="2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921A4A6-2E31-4E00-87B8-F9FF92E32385}" type="pres">
      <dgm:prSet presAssocID="{BE3AF4B6-F5EC-44DF-9BDC-CB79D95FB3F4}" presName="spaceRect" presStyleCnt="0"/>
      <dgm:spPr/>
    </dgm:pt>
    <dgm:pt modelId="{C0AFD7ED-7EA4-4F7B-9F57-8E3622F21CDA}" type="pres">
      <dgm:prSet presAssocID="{BE3AF4B6-F5EC-44DF-9BDC-CB79D95FB3F4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C7A4FA1-590E-402E-B3C9-432D9D9BC84E}" srcId="{D75A9632-4EB0-4862-92FF-00CF01BE2205}" destId="{5D3F0ED0-2EB6-453D-BE4B-4BBCD8987238}" srcOrd="0" destOrd="0" parTransId="{D6F3F8CC-AE84-4149-B520-1874B1B79F46}" sibTransId="{2E2BF50E-B394-4636-BF63-257039995E33}"/>
    <dgm:cxn modelId="{6013628C-81BE-42D0-96B9-999F0382D570}" srcId="{D75A9632-4EB0-4862-92FF-00CF01BE2205}" destId="{00C4C7D7-43FB-4C62-B653-0BAA02E17855}" srcOrd="1" destOrd="0" parTransId="{D3913AE7-4A70-4B94-8990-85FA8AA36E6B}" sibTransId="{26407BAA-24CA-40B6-A34E-07DAAD20ECB5}"/>
    <dgm:cxn modelId="{BADB28D8-F92E-4EEE-BCC3-74945763BCFD}" type="presOf" srcId="{BE3AF4B6-F5EC-44DF-9BDC-CB79D95FB3F4}" destId="{C0AFD7ED-7EA4-4F7B-9F57-8E3622F21CDA}" srcOrd="0" destOrd="0" presId="urn:microsoft.com/office/officeart/2018/5/layout/IconCircleLabelList"/>
    <dgm:cxn modelId="{66708CE2-9EFF-43B2-BC5C-8CB49923FB20}" type="presOf" srcId="{00C4C7D7-43FB-4C62-B653-0BAA02E17855}" destId="{9A6D43D9-B46C-4A8E-8FA0-7728BC4D62CD}" srcOrd="0" destOrd="0" presId="urn:microsoft.com/office/officeart/2018/5/layout/IconCircleLabelList"/>
    <dgm:cxn modelId="{8059B95D-5238-487F-9EF9-DC508342BA71}" srcId="{D75A9632-4EB0-4862-92FF-00CF01BE2205}" destId="{BE3AF4B6-F5EC-44DF-9BDC-CB79D95FB3F4}" srcOrd="2" destOrd="0" parTransId="{5DC69E6B-E902-4549-ACA2-C87487FCD048}" sibTransId="{3B148F1D-FDFC-4CDA-B894-16E41EDC0348}"/>
    <dgm:cxn modelId="{D0ACC338-D34E-44DB-B0C0-C03DE22E9A8B}" type="presOf" srcId="{D75A9632-4EB0-4862-92FF-00CF01BE2205}" destId="{8113D328-D741-4546-88EE-270C594CD2B6}" srcOrd="0" destOrd="0" presId="urn:microsoft.com/office/officeart/2018/5/layout/IconCircleLabelList"/>
    <dgm:cxn modelId="{4021B1CA-1CAA-490C-847E-7F8BC81ED16E}" type="presOf" srcId="{5D3F0ED0-2EB6-453D-BE4B-4BBCD8987238}" destId="{0B6BA5DE-E17F-4226-899C-67B474FE383C}" srcOrd="0" destOrd="0" presId="urn:microsoft.com/office/officeart/2018/5/layout/IconCircleLabelList"/>
    <dgm:cxn modelId="{7CF129E7-6629-483E-B315-D03090FF6F31}" type="presParOf" srcId="{8113D328-D741-4546-88EE-270C594CD2B6}" destId="{913FCFA9-E236-460B-9323-77A748DA63FA}" srcOrd="0" destOrd="0" presId="urn:microsoft.com/office/officeart/2018/5/layout/IconCircleLabelList"/>
    <dgm:cxn modelId="{C893487F-8A41-441B-85D1-10B59AC7EFC2}" type="presParOf" srcId="{913FCFA9-E236-460B-9323-77A748DA63FA}" destId="{5CEC2045-19E5-4586-8A82-0ED5BA73E61C}" srcOrd="0" destOrd="0" presId="urn:microsoft.com/office/officeart/2018/5/layout/IconCircleLabelList"/>
    <dgm:cxn modelId="{9493DB11-8AC7-4994-8180-FEA32682E8A6}" type="presParOf" srcId="{913FCFA9-E236-460B-9323-77A748DA63FA}" destId="{AE752F1E-D28D-45DC-8754-597002C8C39B}" srcOrd="1" destOrd="0" presId="urn:microsoft.com/office/officeart/2018/5/layout/IconCircleLabelList"/>
    <dgm:cxn modelId="{C0B78EF1-BA5C-48D6-B7A8-0E419C5B83BB}" type="presParOf" srcId="{913FCFA9-E236-460B-9323-77A748DA63FA}" destId="{917D6720-883B-4B00-981C-9A29F036F4D1}" srcOrd="2" destOrd="0" presId="urn:microsoft.com/office/officeart/2018/5/layout/IconCircleLabelList"/>
    <dgm:cxn modelId="{95400945-5457-4F8D-B27B-8DAA221B8F76}" type="presParOf" srcId="{913FCFA9-E236-460B-9323-77A748DA63FA}" destId="{0B6BA5DE-E17F-4226-899C-67B474FE383C}" srcOrd="3" destOrd="0" presId="urn:microsoft.com/office/officeart/2018/5/layout/IconCircleLabelList"/>
    <dgm:cxn modelId="{2583B2E9-F83F-40E4-8125-FA35D7F89EBF}" type="presParOf" srcId="{8113D328-D741-4546-88EE-270C594CD2B6}" destId="{EE2788FC-712A-428D-8CA5-41AC46958FD3}" srcOrd="1" destOrd="0" presId="urn:microsoft.com/office/officeart/2018/5/layout/IconCircleLabelList"/>
    <dgm:cxn modelId="{A82C2822-6BC3-4221-9423-13255F3103ED}" type="presParOf" srcId="{8113D328-D741-4546-88EE-270C594CD2B6}" destId="{D6DBCA18-2696-4B56-A4FE-B5BD7EC6131C}" srcOrd="2" destOrd="0" presId="urn:microsoft.com/office/officeart/2018/5/layout/IconCircleLabelList"/>
    <dgm:cxn modelId="{986C60FF-8C76-4BF1-A3EA-2F6CF6D6DD27}" type="presParOf" srcId="{D6DBCA18-2696-4B56-A4FE-B5BD7EC6131C}" destId="{64207C47-3A14-45CE-AEBB-950AA7CB587D}" srcOrd="0" destOrd="0" presId="urn:microsoft.com/office/officeart/2018/5/layout/IconCircleLabelList"/>
    <dgm:cxn modelId="{16F34F05-D9BE-41AB-9B85-84F22C102E50}" type="presParOf" srcId="{D6DBCA18-2696-4B56-A4FE-B5BD7EC6131C}" destId="{DD1D6C1E-CBFF-474F-8D9C-E7009CFCAC74}" srcOrd="1" destOrd="0" presId="urn:microsoft.com/office/officeart/2018/5/layout/IconCircleLabelList"/>
    <dgm:cxn modelId="{FA4A0BFF-0F81-4ABF-A81E-0360A70CEEC2}" type="presParOf" srcId="{D6DBCA18-2696-4B56-A4FE-B5BD7EC6131C}" destId="{BDABE61C-80C0-4F1C-8D92-6CBC4FD7D160}" srcOrd="2" destOrd="0" presId="urn:microsoft.com/office/officeart/2018/5/layout/IconCircleLabelList"/>
    <dgm:cxn modelId="{BC5B2FC4-BD89-4A19-9550-6C188CBC13C2}" type="presParOf" srcId="{D6DBCA18-2696-4B56-A4FE-B5BD7EC6131C}" destId="{9A6D43D9-B46C-4A8E-8FA0-7728BC4D62CD}" srcOrd="3" destOrd="0" presId="urn:microsoft.com/office/officeart/2018/5/layout/IconCircleLabelList"/>
    <dgm:cxn modelId="{B6BDF174-470E-4421-8692-4400B1289ADC}" type="presParOf" srcId="{8113D328-D741-4546-88EE-270C594CD2B6}" destId="{3E7BD38E-9180-4737-B221-F6C5581EC0AC}" srcOrd="3" destOrd="0" presId="urn:microsoft.com/office/officeart/2018/5/layout/IconCircleLabelList"/>
    <dgm:cxn modelId="{2976A194-191F-4B16-99FF-652EAED42E5E}" type="presParOf" srcId="{8113D328-D741-4546-88EE-270C594CD2B6}" destId="{63F93E96-1801-4AD9-B896-6FF6EE228279}" srcOrd="4" destOrd="0" presId="urn:microsoft.com/office/officeart/2018/5/layout/IconCircleLabelList"/>
    <dgm:cxn modelId="{1A17D89A-CF17-4206-9DBF-64181ABF1582}" type="presParOf" srcId="{63F93E96-1801-4AD9-B896-6FF6EE228279}" destId="{41A1C510-2DCF-44FA-87F3-8423FF19B3AE}" srcOrd="0" destOrd="0" presId="urn:microsoft.com/office/officeart/2018/5/layout/IconCircleLabelList"/>
    <dgm:cxn modelId="{673FA7D1-B008-48ED-8464-57A36C5CCAFF}" type="presParOf" srcId="{63F93E96-1801-4AD9-B896-6FF6EE228279}" destId="{E15247F8-AB47-4E92-BDC5-412B72189390}" srcOrd="1" destOrd="0" presId="urn:microsoft.com/office/officeart/2018/5/layout/IconCircleLabelList"/>
    <dgm:cxn modelId="{2E706CD7-D43C-421C-883E-4D819944775C}" type="presParOf" srcId="{63F93E96-1801-4AD9-B896-6FF6EE228279}" destId="{6921A4A6-2E31-4E00-87B8-F9FF92E32385}" srcOrd="2" destOrd="0" presId="urn:microsoft.com/office/officeart/2018/5/layout/IconCircleLabelList"/>
    <dgm:cxn modelId="{A11A9E27-1293-46D7-84D8-B4B0F8679536}" type="presParOf" srcId="{63F93E96-1801-4AD9-B896-6FF6EE228279}" destId="{C0AFD7ED-7EA4-4F7B-9F57-8E3622F21C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0FB2EE-4143-43D1-817A-9730FE873531}" type="doc">
      <dgm:prSet loTypeId="urn:microsoft.com/office/officeart/2005/8/layout/bProcess4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A066BF7-810B-498E-9B71-4BE604C35145}">
      <dgm:prSet phldrT="[Text]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User</a:t>
          </a:r>
        </a:p>
        <a:p>
          <a:r>
            <a:rPr lang="en-GB" b="0" i="0" dirty="0" smtClean="0"/>
            <a:t>Users can save properties</a:t>
          </a:r>
        </a:p>
        <a:p>
          <a:r>
            <a:rPr lang="en-GB" b="0" i="0" dirty="0" smtClean="0"/>
            <a:t>Users can Message</a:t>
          </a:r>
          <a:endParaRPr lang="en-GB" dirty="0" smtClean="0"/>
        </a:p>
        <a:p>
          <a:r>
            <a:rPr lang="en-GB" b="0" i="0" dirty="0" smtClean="0"/>
            <a:t>Agents</a:t>
          </a:r>
        </a:p>
        <a:p>
          <a:r>
            <a:rPr lang="en-GB" b="0" i="0" dirty="0" smtClean="0"/>
            <a:t>Live Chat (AI)</a:t>
          </a:r>
          <a:endParaRPr lang="en-US" dirty="0">
            <a:solidFill>
              <a:schemeClr val="bg1"/>
            </a:solidFill>
          </a:endParaRPr>
        </a:p>
      </dgm:t>
    </dgm:pt>
    <dgm:pt modelId="{551E2BC4-322B-4917-80F0-6F289DD131BD}" type="parTrans" cxnId="{87998FD1-A301-4733-9331-1795CC56534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CD89840-710B-41CC-80E1-A699FA6BF644}" type="sibTrans" cxnId="{87998FD1-A301-4733-9331-1795CC56534D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252A2D7-ECD4-458F-B2BB-B6333EF341C4}">
      <dgm:prSet phldrT="[Text]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Agent</a:t>
          </a:r>
        </a:p>
        <a:p>
          <a:r>
            <a:rPr lang="en-GB" b="0" i="0" dirty="0" smtClean="0"/>
            <a:t>Agents can make</a:t>
          </a:r>
          <a:endParaRPr lang="en-GB" dirty="0" smtClean="0"/>
        </a:p>
        <a:p>
          <a:r>
            <a:rPr lang="en-GB" b="0" i="0" dirty="0" smtClean="0"/>
            <a:t>Post</a:t>
          </a:r>
        </a:p>
        <a:p>
          <a:r>
            <a:rPr lang="en-GB" b="0" i="0" dirty="0" smtClean="0"/>
            <a:t>Agents can update listings</a:t>
          </a:r>
          <a:endParaRPr lang="en-US" dirty="0">
            <a:solidFill>
              <a:schemeClr val="bg1"/>
            </a:solidFill>
          </a:endParaRPr>
        </a:p>
      </dgm:t>
    </dgm:pt>
    <dgm:pt modelId="{311917B2-9CA5-4AEA-A561-283F36BA9267}" type="parTrans" cxnId="{0A72A02A-BAE1-48AC-B158-111E2F36361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1B195D9-EB3C-4802-A6AB-664066A6DE01}" type="sibTrans" cxnId="{0A72A02A-BAE1-48AC-B158-111E2F363615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577C89B-FE67-4FD5-B67B-A9D2B5CF35FB}">
      <dgm:prSet phldrT="[Text]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Admin</a:t>
          </a:r>
        </a:p>
        <a:p>
          <a:r>
            <a:rPr lang="en-GB" b="0" i="0" dirty="0" smtClean="0"/>
            <a:t>Admin can approve posts</a:t>
          </a:r>
        </a:p>
        <a:p>
          <a:r>
            <a:rPr lang="en-GB" b="0" i="0" dirty="0" smtClean="0"/>
            <a:t>Admin can </a:t>
          </a:r>
          <a:endParaRPr lang="en-GB" dirty="0" smtClean="0"/>
        </a:p>
        <a:p>
          <a:r>
            <a:rPr lang="en-GB" b="0" i="0" dirty="0" smtClean="0"/>
            <a:t>manage all posts</a:t>
          </a:r>
          <a:endParaRPr lang="en-US" b="1" dirty="0">
            <a:solidFill>
              <a:schemeClr val="bg1"/>
            </a:solidFill>
          </a:endParaRPr>
        </a:p>
      </dgm:t>
    </dgm:pt>
    <dgm:pt modelId="{895F126D-CBF0-4835-ACDB-7CA05B5379BC}" type="sibTrans" cxnId="{1EF02D92-F5CE-4D6F-8A0D-BEE4E9168B61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1215F53-183B-4576-9940-C093E9334C1D}" type="parTrans" cxnId="{1EF02D92-F5CE-4D6F-8A0D-BEE4E9168B6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22D0B22-AAAD-4780-89CC-847BAD6F468F}" type="pres">
      <dgm:prSet presAssocID="{1F0FB2EE-4143-43D1-817A-9730FE873531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GB"/>
        </a:p>
      </dgm:t>
    </dgm:pt>
    <dgm:pt modelId="{4B311BFD-8EB7-46E9-A3B6-C5C47CFE6942}" type="pres">
      <dgm:prSet presAssocID="{1A066BF7-810B-498E-9B71-4BE604C35145}" presName="compNode" presStyleCnt="0"/>
      <dgm:spPr/>
    </dgm:pt>
    <dgm:pt modelId="{C8CF5390-16B5-4FC5-8640-64964D240785}" type="pres">
      <dgm:prSet presAssocID="{1A066BF7-810B-498E-9B71-4BE604C35145}" presName="dummyConnPt" presStyleCnt="0"/>
      <dgm:spPr/>
    </dgm:pt>
    <dgm:pt modelId="{4F4DBFEA-6993-43D2-8550-9C63128083EA}" type="pres">
      <dgm:prSet presAssocID="{1A066BF7-810B-498E-9B71-4BE604C35145}" presName="node" presStyleLbl="node1" presStyleIdx="0" presStyleCnt="3" custLinFactNeighborX="-241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28A262D-0B93-49C0-85A8-FF57875272C2}" type="pres">
      <dgm:prSet presAssocID="{BCD89840-710B-41CC-80E1-A699FA6BF644}" presName="sibTrans" presStyleLbl="bgSibTrans2D1" presStyleIdx="0" presStyleCnt="2"/>
      <dgm:spPr/>
      <dgm:t>
        <a:bodyPr/>
        <a:lstStyle/>
        <a:p>
          <a:endParaRPr lang="en-GB"/>
        </a:p>
      </dgm:t>
    </dgm:pt>
    <dgm:pt modelId="{600DF6F0-DB20-44AB-A812-6F730F846214}" type="pres">
      <dgm:prSet presAssocID="{9252A2D7-ECD4-458F-B2BB-B6333EF341C4}" presName="compNode" presStyleCnt="0"/>
      <dgm:spPr/>
    </dgm:pt>
    <dgm:pt modelId="{DC82E6B6-54CA-493F-AB26-5808786A6FB8}" type="pres">
      <dgm:prSet presAssocID="{9252A2D7-ECD4-458F-B2BB-B6333EF341C4}" presName="dummyConnPt" presStyleCnt="0"/>
      <dgm:spPr/>
    </dgm:pt>
    <dgm:pt modelId="{F1A2D2A9-AB15-455D-A034-0B53446DC5B5}" type="pres">
      <dgm:prSet presAssocID="{9252A2D7-ECD4-458F-B2BB-B6333EF341C4}" presName="node" presStyleLbl="node1" presStyleIdx="1" presStyleCnt="3" custLinFactNeighborX="676" custLinFactNeighborY="301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2340564-8D1D-4B16-8221-86830D7817E6}" type="pres">
      <dgm:prSet presAssocID="{61B195D9-EB3C-4802-A6AB-664066A6DE01}" presName="sibTrans" presStyleLbl="bgSibTrans2D1" presStyleIdx="1" presStyleCnt="2"/>
      <dgm:spPr/>
      <dgm:t>
        <a:bodyPr/>
        <a:lstStyle/>
        <a:p>
          <a:endParaRPr lang="en-GB"/>
        </a:p>
      </dgm:t>
    </dgm:pt>
    <dgm:pt modelId="{806E4064-DD46-43CE-B091-547AA8892C74}" type="pres">
      <dgm:prSet presAssocID="{E577C89B-FE67-4FD5-B67B-A9D2B5CF35FB}" presName="compNode" presStyleCnt="0"/>
      <dgm:spPr/>
    </dgm:pt>
    <dgm:pt modelId="{B0BFAE7C-9CA5-44D3-8507-671EA93AA1E4}" type="pres">
      <dgm:prSet presAssocID="{E577C89B-FE67-4FD5-B67B-A9D2B5CF35FB}" presName="dummyConnPt" presStyleCnt="0"/>
      <dgm:spPr/>
    </dgm:pt>
    <dgm:pt modelId="{0D70175B-6136-44C3-AC35-EDDE7D5FC48B}" type="pres">
      <dgm:prSet presAssocID="{E577C89B-FE67-4FD5-B67B-A9D2B5CF35F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A72A02A-BAE1-48AC-B158-111E2F363615}" srcId="{1F0FB2EE-4143-43D1-817A-9730FE873531}" destId="{9252A2D7-ECD4-458F-B2BB-B6333EF341C4}" srcOrd="1" destOrd="0" parTransId="{311917B2-9CA5-4AEA-A561-283F36BA9267}" sibTransId="{61B195D9-EB3C-4802-A6AB-664066A6DE01}"/>
    <dgm:cxn modelId="{EA63878C-6A18-4858-8E30-86D899E53BF1}" type="presOf" srcId="{61B195D9-EB3C-4802-A6AB-664066A6DE01}" destId="{92340564-8D1D-4B16-8221-86830D7817E6}" srcOrd="0" destOrd="0" presId="urn:microsoft.com/office/officeart/2005/8/layout/bProcess4"/>
    <dgm:cxn modelId="{DD3408F6-062A-417A-8B56-5B3805F2E7D2}" type="presOf" srcId="{BCD89840-710B-41CC-80E1-A699FA6BF644}" destId="{E28A262D-0B93-49C0-85A8-FF57875272C2}" srcOrd="0" destOrd="0" presId="urn:microsoft.com/office/officeart/2005/8/layout/bProcess4"/>
    <dgm:cxn modelId="{A2C00009-8AAD-4FC7-BD1D-A484E3E2852A}" type="presOf" srcId="{1F0FB2EE-4143-43D1-817A-9730FE873531}" destId="{E22D0B22-AAAD-4780-89CC-847BAD6F468F}" srcOrd="0" destOrd="0" presId="urn:microsoft.com/office/officeart/2005/8/layout/bProcess4"/>
    <dgm:cxn modelId="{87998FD1-A301-4733-9331-1795CC56534D}" srcId="{1F0FB2EE-4143-43D1-817A-9730FE873531}" destId="{1A066BF7-810B-498E-9B71-4BE604C35145}" srcOrd="0" destOrd="0" parTransId="{551E2BC4-322B-4917-80F0-6F289DD131BD}" sibTransId="{BCD89840-710B-41CC-80E1-A699FA6BF644}"/>
    <dgm:cxn modelId="{9385AC80-28E4-4AFF-BBF7-B57100BEF469}" type="presOf" srcId="{9252A2D7-ECD4-458F-B2BB-B6333EF341C4}" destId="{F1A2D2A9-AB15-455D-A034-0B53446DC5B5}" srcOrd="0" destOrd="0" presId="urn:microsoft.com/office/officeart/2005/8/layout/bProcess4"/>
    <dgm:cxn modelId="{9EF30523-35D7-41AD-B323-AEDEF5D1E3F6}" type="presOf" srcId="{E577C89B-FE67-4FD5-B67B-A9D2B5CF35FB}" destId="{0D70175B-6136-44C3-AC35-EDDE7D5FC48B}" srcOrd="0" destOrd="0" presId="urn:microsoft.com/office/officeart/2005/8/layout/bProcess4"/>
    <dgm:cxn modelId="{9424868D-8343-45E5-AC5A-7B055F878BFF}" type="presOf" srcId="{1A066BF7-810B-498E-9B71-4BE604C35145}" destId="{4F4DBFEA-6993-43D2-8550-9C63128083EA}" srcOrd="0" destOrd="0" presId="urn:microsoft.com/office/officeart/2005/8/layout/bProcess4"/>
    <dgm:cxn modelId="{1EF02D92-F5CE-4D6F-8A0D-BEE4E9168B61}" srcId="{1F0FB2EE-4143-43D1-817A-9730FE873531}" destId="{E577C89B-FE67-4FD5-B67B-A9D2B5CF35FB}" srcOrd="2" destOrd="0" parTransId="{C1215F53-183B-4576-9940-C093E9334C1D}" sibTransId="{895F126D-CBF0-4835-ACDB-7CA05B5379BC}"/>
    <dgm:cxn modelId="{31903D10-BC41-4974-A829-EA3C7278BC39}" type="presParOf" srcId="{E22D0B22-AAAD-4780-89CC-847BAD6F468F}" destId="{4B311BFD-8EB7-46E9-A3B6-C5C47CFE6942}" srcOrd="0" destOrd="0" presId="urn:microsoft.com/office/officeart/2005/8/layout/bProcess4"/>
    <dgm:cxn modelId="{ED08DCA1-D394-46C6-AFB5-E45D7CD5669A}" type="presParOf" srcId="{4B311BFD-8EB7-46E9-A3B6-C5C47CFE6942}" destId="{C8CF5390-16B5-4FC5-8640-64964D240785}" srcOrd="0" destOrd="0" presId="urn:microsoft.com/office/officeart/2005/8/layout/bProcess4"/>
    <dgm:cxn modelId="{515CF915-6D48-4936-98AC-D566CF36A4A3}" type="presParOf" srcId="{4B311BFD-8EB7-46E9-A3B6-C5C47CFE6942}" destId="{4F4DBFEA-6993-43D2-8550-9C63128083EA}" srcOrd="1" destOrd="0" presId="urn:microsoft.com/office/officeart/2005/8/layout/bProcess4"/>
    <dgm:cxn modelId="{414CE1D3-D08F-4904-973C-D8B601DDB2D9}" type="presParOf" srcId="{E22D0B22-AAAD-4780-89CC-847BAD6F468F}" destId="{E28A262D-0B93-49C0-85A8-FF57875272C2}" srcOrd="1" destOrd="0" presId="urn:microsoft.com/office/officeart/2005/8/layout/bProcess4"/>
    <dgm:cxn modelId="{9AF9CA43-D07C-46B2-BFF6-2DC65FCF161C}" type="presParOf" srcId="{E22D0B22-AAAD-4780-89CC-847BAD6F468F}" destId="{600DF6F0-DB20-44AB-A812-6F730F846214}" srcOrd="2" destOrd="0" presId="urn:microsoft.com/office/officeart/2005/8/layout/bProcess4"/>
    <dgm:cxn modelId="{B2C971F7-586A-4566-B2E7-8A965A94738C}" type="presParOf" srcId="{600DF6F0-DB20-44AB-A812-6F730F846214}" destId="{DC82E6B6-54CA-493F-AB26-5808786A6FB8}" srcOrd="0" destOrd="0" presId="urn:microsoft.com/office/officeart/2005/8/layout/bProcess4"/>
    <dgm:cxn modelId="{5D07AA6D-ACFD-4B80-8E2E-E71227CC8D85}" type="presParOf" srcId="{600DF6F0-DB20-44AB-A812-6F730F846214}" destId="{F1A2D2A9-AB15-455D-A034-0B53446DC5B5}" srcOrd="1" destOrd="0" presId="urn:microsoft.com/office/officeart/2005/8/layout/bProcess4"/>
    <dgm:cxn modelId="{991A866F-8568-47FE-8DF1-D9F011991E13}" type="presParOf" srcId="{E22D0B22-AAAD-4780-89CC-847BAD6F468F}" destId="{92340564-8D1D-4B16-8221-86830D7817E6}" srcOrd="3" destOrd="0" presId="urn:microsoft.com/office/officeart/2005/8/layout/bProcess4"/>
    <dgm:cxn modelId="{45641B45-2EF4-44E1-9E3B-E095C3C4C672}" type="presParOf" srcId="{E22D0B22-AAAD-4780-89CC-847BAD6F468F}" destId="{806E4064-DD46-43CE-B091-547AA8892C74}" srcOrd="4" destOrd="0" presId="urn:microsoft.com/office/officeart/2005/8/layout/bProcess4"/>
    <dgm:cxn modelId="{C915B4C9-1A20-4774-9291-D7D5D5ACFD6B}" type="presParOf" srcId="{806E4064-DD46-43CE-B091-547AA8892C74}" destId="{B0BFAE7C-9CA5-44D3-8507-671EA93AA1E4}" srcOrd="0" destOrd="0" presId="urn:microsoft.com/office/officeart/2005/8/layout/bProcess4"/>
    <dgm:cxn modelId="{DE858634-A3C3-4999-9F00-AF29BB7D7DCF}" type="presParOf" srcId="{806E4064-DD46-43CE-B091-547AA8892C74}" destId="{0D70175B-6136-44C3-AC35-EDDE7D5FC48B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5A9632-4EB0-4862-92FF-00CF01BE220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</dgm:pt>
    <dgm:pt modelId="{5D3F0ED0-2EB6-453D-BE4B-4BBCD8987238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i="0" dirty="0" err="1" smtClean="0"/>
            <a:t>Srabonti</a:t>
          </a:r>
          <a:r>
            <a:rPr lang="en-GB" b="1" i="0" dirty="0" smtClean="0"/>
            <a:t> </a:t>
          </a:r>
          <a:r>
            <a:rPr lang="en-GB" b="1" i="0" dirty="0" err="1" smtClean="0"/>
            <a:t>Suchi</a:t>
          </a:r>
          <a:r>
            <a:rPr lang="en-GB" b="1" i="0" dirty="0" smtClean="0"/>
            <a:t> </a:t>
          </a:r>
          <a:r>
            <a:rPr lang="en-GB" b="1" i="0" dirty="0" err="1" smtClean="0"/>
            <a:t>Talukdar</a:t>
          </a:r>
          <a:endParaRPr lang="en-US" dirty="0"/>
        </a:p>
      </dgm:t>
    </dgm:pt>
    <dgm:pt modelId="{D6F3F8CC-AE84-4149-B520-1874B1B79F46}" type="parTrans" cxnId="{DC7A4FA1-590E-402E-B3C9-432D9D9BC84E}">
      <dgm:prSet/>
      <dgm:spPr/>
      <dgm:t>
        <a:bodyPr/>
        <a:lstStyle/>
        <a:p>
          <a:endParaRPr lang="en-US"/>
        </a:p>
      </dgm:t>
    </dgm:pt>
    <dgm:pt modelId="{2E2BF50E-B394-4636-BF63-257039995E33}" type="sibTrans" cxnId="{DC7A4FA1-590E-402E-B3C9-432D9D9BC84E}">
      <dgm:prSet/>
      <dgm:spPr/>
      <dgm:t>
        <a:bodyPr/>
        <a:lstStyle/>
        <a:p>
          <a:endParaRPr lang="en-US"/>
        </a:p>
      </dgm:t>
    </dgm:pt>
    <dgm:pt modelId="{00C4C7D7-43FB-4C62-B653-0BAA02E17855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i="0" dirty="0" err="1" smtClean="0"/>
            <a:t>Allo</a:t>
          </a:r>
          <a:r>
            <a:rPr lang="en-GB" b="1" i="0" dirty="0" smtClean="0"/>
            <a:t> Rani </a:t>
          </a:r>
          <a:r>
            <a:rPr lang="en-GB" b="1" i="0" dirty="0" err="1" smtClean="0"/>
            <a:t>Malakar</a:t>
          </a:r>
          <a:endParaRPr lang="en-US" dirty="0"/>
        </a:p>
      </dgm:t>
    </dgm:pt>
    <dgm:pt modelId="{D3913AE7-4A70-4B94-8990-85FA8AA36E6B}" type="parTrans" cxnId="{6013628C-81BE-42D0-96B9-999F0382D570}">
      <dgm:prSet/>
      <dgm:spPr/>
      <dgm:t>
        <a:bodyPr/>
        <a:lstStyle/>
        <a:p>
          <a:endParaRPr lang="en-US"/>
        </a:p>
      </dgm:t>
    </dgm:pt>
    <dgm:pt modelId="{26407BAA-24CA-40B6-A34E-07DAAD20ECB5}" type="sibTrans" cxnId="{6013628C-81BE-42D0-96B9-999F0382D570}">
      <dgm:prSet/>
      <dgm:spPr/>
      <dgm:t>
        <a:bodyPr/>
        <a:lstStyle/>
        <a:p>
          <a:endParaRPr lang="en-US"/>
        </a:p>
      </dgm:t>
    </dgm:pt>
    <dgm:pt modelId="{BE3AF4B6-F5EC-44DF-9BDC-CB79D95FB3F4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i="0" dirty="0" smtClean="0"/>
            <a:t>Rashada Chowdhury</a:t>
          </a:r>
          <a:endParaRPr lang="en-US" dirty="0"/>
        </a:p>
      </dgm:t>
    </dgm:pt>
    <dgm:pt modelId="{5DC69E6B-E902-4549-ACA2-C87487FCD048}" type="parTrans" cxnId="{8059B95D-5238-487F-9EF9-DC508342BA71}">
      <dgm:prSet/>
      <dgm:spPr/>
      <dgm:t>
        <a:bodyPr/>
        <a:lstStyle/>
        <a:p>
          <a:endParaRPr lang="en-US"/>
        </a:p>
      </dgm:t>
    </dgm:pt>
    <dgm:pt modelId="{3B148F1D-FDFC-4CDA-B894-16E41EDC0348}" type="sibTrans" cxnId="{8059B95D-5238-487F-9EF9-DC508342BA71}">
      <dgm:prSet/>
      <dgm:spPr/>
      <dgm:t>
        <a:bodyPr/>
        <a:lstStyle/>
        <a:p>
          <a:endParaRPr lang="en-US"/>
        </a:p>
      </dgm:t>
    </dgm:pt>
    <dgm:pt modelId="{8113D328-D741-4546-88EE-270C594CD2B6}" type="pres">
      <dgm:prSet presAssocID="{D75A9632-4EB0-4862-92FF-00CF01BE2205}" presName="root" presStyleCnt="0">
        <dgm:presLayoutVars>
          <dgm:dir/>
          <dgm:resizeHandles val="exact"/>
        </dgm:presLayoutVars>
      </dgm:prSet>
      <dgm:spPr/>
    </dgm:pt>
    <dgm:pt modelId="{913FCFA9-E236-460B-9323-77A748DA63FA}" type="pres">
      <dgm:prSet presAssocID="{5D3F0ED0-2EB6-453D-BE4B-4BBCD8987238}" presName="compNode" presStyleCnt="0"/>
      <dgm:spPr/>
    </dgm:pt>
    <dgm:pt modelId="{5CEC2045-19E5-4586-8A82-0ED5BA73E61C}" type="pres">
      <dgm:prSet presAssocID="{5D3F0ED0-2EB6-453D-BE4B-4BBCD8987238}" presName="iconBgRect" presStyleLbl="bgShp" presStyleIdx="0" presStyleCnt="3"/>
      <dgm:spPr/>
    </dgm:pt>
    <dgm:pt modelId="{AE752F1E-D28D-45DC-8754-597002C8C39B}" type="pres">
      <dgm:prSet presAssocID="{5D3F0ED0-2EB6-453D-BE4B-4BBCD89872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GB"/>
        </a:p>
      </dgm:t>
      <dgm:extLst/>
    </dgm:pt>
    <dgm:pt modelId="{917D6720-883B-4B00-981C-9A29F036F4D1}" type="pres">
      <dgm:prSet presAssocID="{5D3F0ED0-2EB6-453D-BE4B-4BBCD8987238}" presName="spaceRect" presStyleCnt="0"/>
      <dgm:spPr/>
    </dgm:pt>
    <dgm:pt modelId="{0B6BA5DE-E17F-4226-899C-67B474FE383C}" type="pres">
      <dgm:prSet presAssocID="{5D3F0ED0-2EB6-453D-BE4B-4BBCD8987238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GB"/>
        </a:p>
      </dgm:t>
    </dgm:pt>
    <dgm:pt modelId="{EE2788FC-712A-428D-8CA5-41AC46958FD3}" type="pres">
      <dgm:prSet presAssocID="{2E2BF50E-B394-4636-BF63-257039995E33}" presName="sibTrans" presStyleCnt="0"/>
      <dgm:spPr/>
    </dgm:pt>
    <dgm:pt modelId="{D6DBCA18-2696-4B56-A4FE-B5BD7EC6131C}" type="pres">
      <dgm:prSet presAssocID="{00C4C7D7-43FB-4C62-B653-0BAA02E17855}" presName="compNode" presStyleCnt="0"/>
      <dgm:spPr/>
    </dgm:pt>
    <dgm:pt modelId="{64207C47-3A14-45CE-AEBB-950AA7CB587D}" type="pres">
      <dgm:prSet presAssocID="{00C4C7D7-43FB-4C62-B653-0BAA02E17855}" presName="iconBgRect" presStyleLbl="bgShp" presStyleIdx="1" presStyleCnt="3"/>
      <dgm:spPr/>
    </dgm:pt>
    <dgm:pt modelId="{DD1D6C1E-CBFF-474F-8D9C-E7009CFCAC74}" type="pres">
      <dgm:prSet presAssocID="{00C4C7D7-43FB-4C62-B653-0BAA02E17855}" presName="iconRect" presStyleLbl="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BDABE61C-80C0-4F1C-8D92-6CBC4FD7D160}" type="pres">
      <dgm:prSet presAssocID="{00C4C7D7-43FB-4C62-B653-0BAA02E17855}" presName="spaceRect" presStyleCnt="0"/>
      <dgm:spPr/>
    </dgm:pt>
    <dgm:pt modelId="{9A6D43D9-B46C-4A8E-8FA0-7728BC4D62CD}" type="pres">
      <dgm:prSet presAssocID="{00C4C7D7-43FB-4C62-B653-0BAA02E17855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GB"/>
        </a:p>
      </dgm:t>
    </dgm:pt>
    <dgm:pt modelId="{3E7BD38E-9180-4737-B221-F6C5581EC0AC}" type="pres">
      <dgm:prSet presAssocID="{26407BAA-24CA-40B6-A34E-07DAAD20ECB5}" presName="sibTrans" presStyleCnt="0"/>
      <dgm:spPr/>
    </dgm:pt>
    <dgm:pt modelId="{63F93E96-1801-4AD9-B896-6FF6EE228279}" type="pres">
      <dgm:prSet presAssocID="{BE3AF4B6-F5EC-44DF-9BDC-CB79D95FB3F4}" presName="compNode" presStyleCnt="0"/>
      <dgm:spPr/>
    </dgm:pt>
    <dgm:pt modelId="{41A1C510-2DCF-44FA-87F3-8423FF19B3AE}" type="pres">
      <dgm:prSet presAssocID="{BE3AF4B6-F5EC-44DF-9BDC-CB79D95FB3F4}" presName="iconBgRect" presStyleLbl="bgShp" presStyleIdx="2" presStyleCnt="3"/>
      <dgm:spPr/>
    </dgm:pt>
    <dgm:pt modelId="{E15247F8-AB47-4E92-BDC5-412B72189390}" type="pres">
      <dgm:prSet presAssocID="{BE3AF4B6-F5EC-44DF-9BDC-CB79D95FB3F4}" presName="iconRect" presStyleLbl="node1" presStyleIdx="2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921A4A6-2E31-4E00-87B8-F9FF92E32385}" type="pres">
      <dgm:prSet presAssocID="{BE3AF4B6-F5EC-44DF-9BDC-CB79D95FB3F4}" presName="spaceRect" presStyleCnt="0"/>
      <dgm:spPr/>
    </dgm:pt>
    <dgm:pt modelId="{C0AFD7ED-7EA4-4F7B-9F57-8E3622F21CDA}" type="pres">
      <dgm:prSet presAssocID="{BE3AF4B6-F5EC-44DF-9BDC-CB79D95FB3F4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8059B95D-5238-487F-9EF9-DC508342BA71}" srcId="{D75A9632-4EB0-4862-92FF-00CF01BE2205}" destId="{BE3AF4B6-F5EC-44DF-9BDC-CB79D95FB3F4}" srcOrd="2" destOrd="0" parTransId="{5DC69E6B-E902-4549-ACA2-C87487FCD048}" sibTransId="{3B148F1D-FDFC-4CDA-B894-16E41EDC0348}"/>
    <dgm:cxn modelId="{2B0751E8-EBB0-43FD-93E0-67C61EB5B908}" type="presOf" srcId="{00C4C7D7-43FB-4C62-B653-0BAA02E17855}" destId="{9A6D43D9-B46C-4A8E-8FA0-7728BC4D62CD}" srcOrd="0" destOrd="0" presId="urn:microsoft.com/office/officeart/2018/5/layout/IconCircleLabelList"/>
    <dgm:cxn modelId="{DC7A4FA1-590E-402E-B3C9-432D9D9BC84E}" srcId="{D75A9632-4EB0-4862-92FF-00CF01BE2205}" destId="{5D3F0ED0-2EB6-453D-BE4B-4BBCD8987238}" srcOrd="0" destOrd="0" parTransId="{D6F3F8CC-AE84-4149-B520-1874B1B79F46}" sibTransId="{2E2BF50E-B394-4636-BF63-257039995E33}"/>
    <dgm:cxn modelId="{45E73EA2-7973-454D-B04B-581CE066A78E}" type="presOf" srcId="{BE3AF4B6-F5EC-44DF-9BDC-CB79D95FB3F4}" destId="{C0AFD7ED-7EA4-4F7B-9F57-8E3622F21CDA}" srcOrd="0" destOrd="0" presId="urn:microsoft.com/office/officeart/2018/5/layout/IconCircleLabelList"/>
    <dgm:cxn modelId="{6013628C-81BE-42D0-96B9-999F0382D570}" srcId="{D75A9632-4EB0-4862-92FF-00CF01BE2205}" destId="{00C4C7D7-43FB-4C62-B653-0BAA02E17855}" srcOrd="1" destOrd="0" parTransId="{D3913AE7-4A70-4B94-8990-85FA8AA36E6B}" sibTransId="{26407BAA-24CA-40B6-A34E-07DAAD20ECB5}"/>
    <dgm:cxn modelId="{B2C40C60-55D4-4ED5-AD5D-A206B703A745}" type="presOf" srcId="{5D3F0ED0-2EB6-453D-BE4B-4BBCD8987238}" destId="{0B6BA5DE-E17F-4226-899C-67B474FE383C}" srcOrd="0" destOrd="0" presId="urn:microsoft.com/office/officeart/2018/5/layout/IconCircleLabelList"/>
    <dgm:cxn modelId="{5DDC3A3C-E310-428A-9C7E-3C4F8997FC7E}" type="presOf" srcId="{D75A9632-4EB0-4862-92FF-00CF01BE2205}" destId="{8113D328-D741-4546-88EE-270C594CD2B6}" srcOrd="0" destOrd="0" presId="urn:microsoft.com/office/officeart/2018/5/layout/IconCircleLabelList"/>
    <dgm:cxn modelId="{30F6B12A-AE2F-4D7C-B2BD-A0A0AA8E15B8}" type="presParOf" srcId="{8113D328-D741-4546-88EE-270C594CD2B6}" destId="{913FCFA9-E236-460B-9323-77A748DA63FA}" srcOrd="0" destOrd="0" presId="urn:microsoft.com/office/officeart/2018/5/layout/IconCircleLabelList"/>
    <dgm:cxn modelId="{D1298249-5A09-41AC-AC65-04091C9C03BD}" type="presParOf" srcId="{913FCFA9-E236-460B-9323-77A748DA63FA}" destId="{5CEC2045-19E5-4586-8A82-0ED5BA73E61C}" srcOrd="0" destOrd="0" presId="urn:microsoft.com/office/officeart/2018/5/layout/IconCircleLabelList"/>
    <dgm:cxn modelId="{00DC92A9-4331-47BC-86EA-605219842772}" type="presParOf" srcId="{913FCFA9-E236-460B-9323-77A748DA63FA}" destId="{AE752F1E-D28D-45DC-8754-597002C8C39B}" srcOrd="1" destOrd="0" presId="urn:microsoft.com/office/officeart/2018/5/layout/IconCircleLabelList"/>
    <dgm:cxn modelId="{1C18CF9A-9854-4C3C-924C-681034BE15C3}" type="presParOf" srcId="{913FCFA9-E236-460B-9323-77A748DA63FA}" destId="{917D6720-883B-4B00-981C-9A29F036F4D1}" srcOrd="2" destOrd="0" presId="urn:microsoft.com/office/officeart/2018/5/layout/IconCircleLabelList"/>
    <dgm:cxn modelId="{6FE61D30-F4E1-41C3-BA40-705B9895944D}" type="presParOf" srcId="{913FCFA9-E236-460B-9323-77A748DA63FA}" destId="{0B6BA5DE-E17F-4226-899C-67B474FE383C}" srcOrd="3" destOrd="0" presId="urn:microsoft.com/office/officeart/2018/5/layout/IconCircleLabelList"/>
    <dgm:cxn modelId="{AB42C1F1-79D8-457C-8992-C8AEBB6B677C}" type="presParOf" srcId="{8113D328-D741-4546-88EE-270C594CD2B6}" destId="{EE2788FC-712A-428D-8CA5-41AC46958FD3}" srcOrd="1" destOrd="0" presId="urn:microsoft.com/office/officeart/2018/5/layout/IconCircleLabelList"/>
    <dgm:cxn modelId="{3CBA0C80-7A83-469F-893C-AF98D84AF5EC}" type="presParOf" srcId="{8113D328-D741-4546-88EE-270C594CD2B6}" destId="{D6DBCA18-2696-4B56-A4FE-B5BD7EC6131C}" srcOrd="2" destOrd="0" presId="urn:microsoft.com/office/officeart/2018/5/layout/IconCircleLabelList"/>
    <dgm:cxn modelId="{99B6F9A3-95C4-4518-B599-F55BB7D668A3}" type="presParOf" srcId="{D6DBCA18-2696-4B56-A4FE-B5BD7EC6131C}" destId="{64207C47-3A14-45CE-AEBB-950AA7CB587D}" srcOrd="0" destOrd="0" presId="urn:microsoft.com/office/officeart/2018/5/layout/IconCircleLabelList"/>
    <dgm:cxn modelId="{B88AD985-3241-4E29-9CF5-D049FE46509E}" type="presParOf" srcId="{D6DBCA18-2696-4B56-A4FE-B5BD7EC6131C}" destId="{DD1D6C1E-CBFF-474F-8D9C-E7009CFCAC74}" srcOrd="1" destOrd="0" presId="urn:microsoft.com/office/officeart/2018/5/layout/IconCircleLabelList"/>
    <dgm:cxn modelId="{F91B0FFD-9C9C-4405-ADE8-5E0F0EACF256}" type="presParOf" srcId="{D6DBCA18-2696-4B56-A4FE-B5BD7EC6131C}" destId="{BDABE61C-80C0-4F1C-8D92-6CBC4FD7D160}" srcOrd="2" destOrd="0" presId="urn:microsoft.com/office/officeart/2018/5/layout/IconCircleLabelList"/>
    <dgm:cxn modelId="{061B3EA1-48FF-4752-A8A4-FE3056F2EB6B}" type="presParOf" srcId="{D6DBCA18-2696-4B56-A4FE-B5BD7EC6131C}" destId="{9A6D43D9-B46C-4A8E-8FA0-7728BC4D62CD}" srcOrd="3" destOrd="0" presId="urn:microsoft.com/office/officeart/2018/5/layout/IconCircleLabelList"/>
    <dgm:cxn modelId="{59322F6F-3D4B-4148-9472-E01328FE7DC8}" type="presParOf" srcId="{8113D328-D741-4546-88EE-270C594CD2B6}" destId="{3E7BD38E-9180-4737-B221-F6C5581EC0AC}" srcOrd="3" destOrd="0" presId="urn:microsoft.com/office/officeart/2018/5/layout/IconCircleLabelList"/>
    <dgm:cxn modelId="{2BF680F4-C651-47E3-A7B8-494100671C09}" type="presParOf" srcId="{8113D328-D741-4546-88EE-270C594CD2B6}" destId="{63F93E96-1801-4AD9-B896-6FF6EE228279}" srcOrd="4" destOrd="0" presId="urn:microsoft.com/office/officeart/2018/5/layout/IconCircleLabelList"/>
    <dgm:cxn modelId="{B1BC7911-363D-4E38-A0CC-58F3B15A26D8}" type="presParOf" srcId="{63F93E96-1801-4AD9-B896-6FF6EE228279}" destId="{41A1C510-2DCF-44FA-87F3-8423FF19B3AE}" srcOrd="0" destOrd="0" presId="urn:microsoft.com/office/officeart/2018/5/layout/IconCircleLabelList"/>
    <dgm:cxn modelId="{445C2B97-03AD-431E-A09C-1472BBC0A9E9}" type="presParOf" srcId="{63F93E96-1801-4AD9-B896-6FF6EE228279}" destId="{E15247F8-AB47-4E92-BDC5-412B72189390}" srcOrd="1" destOrd="0" presId="urn:microsoft.com/office/officeart/2018/5/layout/IconCircleLabelList"/>
    <dgm:cxn modelId="{1D29DDFC-931F-4E57-8C37-137B79878A80}" type="presParOf" srcId="{63F93E96-1801-4AD9-B896-6FF6EE228279}" destId="{6921A4A6-2E31-4E00-87B8-F9FF92E32385}" srcOrd="2" destOrd="0" presId="urn:microsoft.com/office/officeart/2018/5/layout/IconCircleLabelList"/>
    <dgm:cxn modelId="{C5436AEB-0737-4645-8738-AF7E99EEBC8E}" type="presParOf" srcId="{63F93E96-1801-4AD9-B896-6FF6EE228279}" destId="{C0AFD7ED-7EA4-4F7B-9F57-8E3622F21C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EC2045-19E5-4586-8A82-0ED5BA73E61C}">
      <dsp:nvSpPr>
        <dsp:cNvPr id="0" name=""/>
        <dsp:cNvSpPr/>
      </dsp:nvSpPr>
      <dsp:spPr>
        <a:xfrm>
          <a:off x="494099" y="1235969"/>
          <a:ext cx="1303875" cy="13038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752F1E-D28D-45DC-8754-597002C8C39B}">
      <dsp:nvSpPr>
        <dsp:cNvPr id="0" name=""/>
        <dsp:cNvSpPr/>
      </dsp:nvSpPr>
      <dsp:spPr>
        <a:xfrm>
          <a:off x="771974" y="1513844"/>
          <a:ext cx="748125" cy="748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BA5DE-E17F-4226-899C-67B474FE383C}">
      <dsp:nvSpPr>
        <dsp:cNvPr id="0" name=""/>
        <dsp:cNvSpPr/>
      </dsp:nvSpPr>
      <dsp:spPr>
        <a:xfrm>
          <a:off x="77287" y="2945969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GB" sz="2100" b="1" i="0" kern="1200" dirty="0" err="1" smtClean="0"/>
            <a:t>Srabonti</a:t>
          </a:r>
          <a:r>
            <a:rPr lang="en-GB" sz="2100" b="1" i="0" kern="1200" dirty="0" smtClean="0"/>
            <a:t> </a:t>
          </a:r>
          <a:r>
            <a:rPr lang="en-GB" sz="2100" b="1" i="0" kern="1200" dirty="0" err="1" smtClean="0"/>
            <a:t>Suchi</a:t>
          </a:r>
          <a:r>
            <a:rPr lang="en-GB" sz="2100" b="1" i="0" kern="1200" dirty="0" smtClean="0"/>
            <a:t> </a:t>
          </a:r>
          <a:r>
            <a:rPr lang="en-GB" sz="2100" b="1" i="0" kern="1200" dirty="0" err="1" smtClean="0"/>
            <a:t>Talukdar</a:t>
          </a:r>
          <a:endParaRPr lang="en-US" sz="2100" kern="1200" dirty="0"/>
        </a:p>
      </dsp:txBody>
      <dsp:txXfrm>
        <a:off x="77287" y="2945969"/>
        <a:ext cx="2137500" cy="720000"/>
      </dsp:txXfrm>
    </dsp:sp>
    <dsp:sp modelId="{64207C47-3A14-45CE-AEBB-950AA7CB587D}">
      <dsp:nvSpPr>
        <dsp:cNvPr id="0" name=""/>
        <dsp:cNvSpPr/>
      </dsp:nvSpPr>
      <dsp:spPr>
        <a:xfrm>
          <a:off x="3005662" y="1235969"/>
          <a:ext cx="1303875" cy="13038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1D6C1E-CBFF-474F-8D9C-E7009CFCAC74}">
      <dsp:nvSpPr>
        <dsp:cNvPr id="0" name=""/>
        <dsp:cNvSpPr/>
      </dsp:nvSpPr>
      <dsp:spPr>
        <a:xfrm>
          <a:off x="3283537" y="1513844"/>
          <a:ext cx="748125" cy="748125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6D43D9-B46C-4A8E-8FA0-7728BC4D62CD}">
      <dsp:nvSpPr>
        <dsp:cNvPr id="0" name=""/>
        <dsp:cNvSpPr/>
      </dsp:nvSpPr>
      <dsp:spPr>
        <a:xfrm>
          <a:off x="2588849" y="2945969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GB" sz="2100" b="1" i="0" kern="1200" dirty="0" err="1" smtClean="0"/>
            <a:t>Allo</a:t>
          </a:r>
          <a:r>
            <a:rPr lang="en-GB" sz="2100" b="1" i="0" kern="1200" dirty="0" smtClean="0"/>
            <a:t> Rani </a:t>
          </a:r>
          <a:r>
            <a:rPr lang="en-GB" sz="2100" b="1" i="0" kern="1200" dirty="0" err="1" smtClean="0"/>
            <a:t>Malakar</a:t>
          </a:r>
          <a:endParaRPr lang="en-US" sz="2100" kern="1200" dirty="0"/>
        </a:p>
      </dsp:txBody>
      <dsp:txXfrm>
        <a:off x="2588849" y="2945969"/>
        <a:ext cx="2137500" cy="720000"/>
      </dsp:txXfrm>
    </dsp:sp>
    <dsp:sp modelId="{41A1C510-2DCF-44FA-87F3-8423FF19B3AE}">
      <dsp:nvSpPr>
        <dsp:cNvPr id="0" name=""/>
        <dsp:cNvSpPr/>
      </dsp:nvSpPr>
      <dsp:spPr>
        <a:xfrm>
          <a:off x="5517225" y="1235969"/>
          <a:ext cx="1303875" cy="13038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5247F8-AB47-4E92-BDC5-412B72189390}">
      <dsp:nvSpPr>
        <dsp:cNvPr id="0" name=""/>
        <dsp:cNvSpPr/>
      </dsp:nvSpPr>
      <dsp:spPr>
        <a:xfrm>
          <a:off x="5795100" y="1513844"/>
          <a:ext cx="748125" cy="748125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FD7ED-7EA4-4F7B-9F57-8E3622F21CDA}">
      <dsp:nvSpPr>
        <dsp:cNvPr id="0" name=""/>
        <dsp:cNvSpPr/>
      </dsp:nvSpPr>
      <dsp:spPr>
        <a:xfrm>
          <a:off x="5100412" y="2945969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GB" sz="2100" b="1" i="0" kern="1200" dirty="0" smtClean="0"/>
            <a:t>Rashada Chowdhury</a:t>
          </a:r>
          <a:endParaRPr lang="en-US" sz="2100" kern="1200" dirty="0"/>
        </a:p>
      </dsp:txBody>
      <dsp:txXfrm>
        <a:off x="5100412" y="2945969"/>
        <a:ext cx="2137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A262D-0B93-49C0-85A8-FF57875272C2}">
      <dsp:nvSpPr>
        <dsp:cNvPr id="0" name=""/>
        <dsp:cNvSpPr/>
      </dsp:nvSpPr>
      <dsp:spPr>
        <a:xfrm rot="5380006">
          <a:off x="-378096" y="1239624"/>
          <a:ext cx="1638399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F4DBFEA-6993-43D2-8550-9C63128083EA}">
      <dsp:nvSpPr>
        <dsp:cNvPr id="0" name=""/>
        <dsp:cNvSpPr/>
      </dsp:nvSpPr>
      <dsp:spPr>
        <a:xfrm>
          <a:off x="0" y="190693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User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0" i="0" kern="1200" dirty="0" smtClean="0"/>
            <a:t>Users can save properties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0" i="0" kern="1200" dirty="0" smtClean="0"/>
            <a:t>Users can Message</a:t>
          </a:r>
          <a:endParaRPr lang="en-GB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0" i="0" kern="1200" dirty="0" smtClean="0"/>
            <a:t>Agents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0" i="0" kern="1200" dirty="0" smtClean="0"/>
            <a:t>Live Chat (AI)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37662" y="228355"/>
        <a:ext cx="2067785" cy="1210541"/>
      </dsp:txXfrm>
    </dsp:sp>
    <dsp:sp modelId="{92340564-8D1D-4B16-8221-86830D7817E6}">
      <dsp:nvSpPr>
        <dsp:cNvPr id="0" name=""/>
        <dsp:cNvSpPr/>
      </dsp:nvSpPr>
      <dsp:spPr>
        <a:xfrm rot="21562272">
          <a:off x="461216" y="2043290"/>
          <a:ext cx="2828301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A2D2A9-AB15-455D-A034-0B53446DC5B5}">
      <dsp:nvSpPr>
        <dsp:cNvPr id="0" name=""/>
        <dsp:cNvSpPr/>
      </dsp:nvSpPr>
      <dsp:spPr>
        <a:xfrm>
          <a:off x="17245" y="1836782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Agent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0" i="0" kern="1200" dirty="0" smtClean="0"/>
            <a:t>Agents can make</a:t>
          </a:r>
          <a:endParaRPr lang="en-GB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0" i="0" kern="1200" dirty="0" smtClean="0"/>
            <a:t>Post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0" i="0" kern="1200" dirty="0" smtClean="0"/>
            <a:t>Agents can update listings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54907" y="1874444"/>
        <a:ext cx="2067785" cy="1210541"/>
      </dsp:txXfrm>
    </dsp:sp>
    <dsp:sp modelId="{0D70175B-6136-44C3-AC35-EDDE7D5FC48B}">
      <dsp:nvSpPr>
        <dsp:cNvPr id="0" name=""/>
        <dsp:cNvSpPr/>
      </dsp:nvSpPr>
      <dsp:spPr>
        <a:xfrm>
          <a:off x="2853094" y="1798026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Admin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0" i="0" kern="1200" dirty="0" smtClean="0"/>
            <a:t>Admin can approve posts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0" i="0" kern="1200" dirty="0" smtClean="0"/>
            <a:t>Admin can </a:t>
          </a:r>
          <a:endParaRPr lang="en-GB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0" i="0" kern="1200" dirty="0" smtClean="0"/>
            <a:t>manage all posts</a:t>
          </a:r>
          <a:endParaRPr lang="en-US" sz="1200" b="1" kern="1200" dirty="0">
            <a:solidFill>
              <a:schemeClr val="bg1"/>
            </a:solidFill>
          </a:endParaRPr>
        </a:p>
      </dsp:txBody>
      <dsp:txXfrm>
        <a:off x="2890756" y="1835688"/>
        <a:ext cx="2067785" cy="12105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EC2045-19E5-4586-8A82-0ED5BA73E61C}">
      <dsp:nvSpPr>
        <dsp:cNvPr id="0" name=""/>
        <dsp:cNvSpPr/>
      </dsp:nvSpPr>
      <dsp:spPr>
        <a:xfrm>
          <a:off x="494099" y="1235969"/>
          <a:ext cx="1303875" cy="13038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752F1E-D28D-45DC-8754-597002C8C39B}">
      <dsp:nvSpPr>
        <dsp:cNvPr id="0" name=""/>
        <dsp:cNvSpPr/>
      </dsp:nvSpPr>
      <dsp:spPr>
        <a:xfrm>
          <a:off x="771974" y="1513844"/>
          <a:ext cx="748125" cy="748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BA5DE-E17F-4226-899C-67B474FE383C}">
      <dsp:nvSpPr>
        <dsp:cNvPr id="0" name=""/>
        <dsp:cNvSpPr/>
      </dsp:nvSpPr>
      <dsp:spPr>
        <a:xfrm>
          <a:off x="77287" y="2945969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GB" sz="2100" b="1" i="0" kern="1200" dirty="0" err="1" smtClean="0"/>
            <a:t>Srabonti</a:t>
          </a:r>
          <a:r>
            <a:rPr lang="en-GB" sz="2100" b="1" i="0" kern="1200" dirty="0" smtClean="0"/>
            <a:t> </a:t>
          </a:r>
          <a:r>
            <a:rPr lang="en-GB" sz="2100" b="1" i="0" kern="1200" dirty="0" err="1" smtClean="0"/>
            <a:t>Suchi</a:t>
          </a:r>
          <a:r>
            <a:rPr lang="en-GB" sz="2100" b="1" i="0" kern="1200" dirty="0" smtClean="0"/>
            <a:t> </a:t>
          </a:r>
          <a:r>
            <a:rPr lang="en-GB" sz="2100" b="1" i="0" kern="1200" dirty="0" err="1" smtClean="0"/>
            <a:t>Talukdar</a:t>
          </a:r>
          <a:endParaRPr lang="en-US" sz="2100" kern="1200" dirty="0"/>
        </a:p>
      </dsp:txBody>
      <dsp:txXfrm>
        <a:off x="77287" y="2945969"/>
        <a:ext cx="2137500" cy="720000"/>
      </dsp:txXfrm>
    </dsp:sp>
    <dsp:sp modelId="{64207C47-3A14-45CE-AEBB-950AA7CB587D}">
      <dsp:nvSpPr>
        <dsp:cNvPr id="0" name=""/>
        <dsp:cNvSpPr/>
      </dsp:nvSpPr>
      <dsp:spPr>
        <a:xfrm>
          <a:off x="3005662" y="1235969"/>
          <a:ext cx="1303875" cy="13038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1D6C1E-CBFF-474F-8D9C-E7009CFCAC74}">
      <dsp:nvSpPr>
        <dsp:cNvPr id="0" name=""/>
        <dsp:cNvSpPr/>
      </dsp:nvSpPr>
      <dsp:spPr>
        <a:xfrm>
          <a:off x="3283537" y="1513844"/>
          <a:ext cx="748125" cy="748125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6D43D9-B46C-4A8E-8FA0-7728BC4D62CD}">
      <dsp:nvSpPr>
        <dsp:cNvPr id="0" name=""/>
        <dsp:cNvSpPr/>
      </dsp:nvSpPr>
      <dsp:spPr>
        <a:xfrm>
          <a:off x="2588849" y="2945969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GB" sz="2100" b="1" i="0" kern="1200" dirty="0" err="1" smtClean="0"/>
            <a:t>Allo</a:t>
          </a:r>
          <a:r>
            <a:rPr lang="en-GB" sz="2100" b="1" i="0" kern="1200" dirty="0" smtClean="0"/>
            <a:t> Rani </a:t>
          </a:r>
          <a:r>
            <a:rPr lang="en-GB" sz="2100" b="1" i="0" kern="1200" dirty="0" err="1" smtClean="0"/>
            <a:t>Malakar</a:t>
          </a:r>
          <a:endParaRPr lang="en-US" sz="2100" kern="1200" dirty="0"/>
        </a:p>
      </dsp:txBody>
      <dsp:txXfrm>
        <a:off x="2588849" y="2945969"/>
        <a:ext cx="2137500" cy="720000"/>
      </dsp:txXfrm>
    </dsp:sp>
    <dsp:sp modelId="{41A1C510-2DCF-44FA-87F3-8423FF19B3AE}">
      <dsp:nvSpPr>
        <dsp:cNvPr id="0" name=""/>
        <dsp:cNvSpPr/>
      </dsp:nvSpPr>
      <dsp:spPr>
        <a:xfrm>
          <a:off x="5517225" y="1235969"/>
          <a:ext cx="1303875" cy="13038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5247F8-AB47-4E92-BDC5-412B72189390}">
      <dsp:nvSpPr>
        <dsp:cNvPr id="0" name=""/>
        <dsp:cNvSpPr/>
      </dsp:nvSpPr>
      <dsp:spPr>
        <a:xfrm>
          <a:off x="5795100" y="1513844"/>
          <a:ext cx="748125" cy="748125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FD7ED-7EA4-4F7B-9F57-8E3622F21CDA}">
      <dsp:nvSpPr>
        <dsp:cNvPr id="0" name=""/>
        <dsp:cNvSpPr/>
      </dsp:nvSpPr>
      <dsp:spPr>
        <a:xfrm>
          <a:off x="5100412" y="2945969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GB" sz="2100" b="1" i="0" kern="1200" dirty="0" smtClean="0"/>
            <a:t>Rashada Chowdhury</a:t>
          </a:r>
          <a:endParaRPr lang="en-US" sz="2100" kern="1200" dirty="0"/>
        </a:p>
      </dsp:txBody>
      <dsp:txXfrm>
        <a:off x="5100412" y="2945969"/>
        <a:ext cx="21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9A7646-64A1-4BED-BA0B-77C27DE51A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BEFC0-5AA8-4302-B8B2-9ACD77A2E1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2F98B-3DC8-431B-BBBF-B7C2B94E730B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656EA-4150-44D1-821F-53CA0DBA1A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84F06-C917-4D16-B46F-633E54CA49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691-38BC-4357-BA2E-AC7731A10A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60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300D2-6E0D-49B5-9AB1-C6683F5C846D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25FD9-6782-4777-BD37-B8EEBEF1E4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810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835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358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555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41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041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336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70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646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83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456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790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4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900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86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649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90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6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97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9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9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7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66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4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6981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B0DF2F-DAFD-4616-9E25-0C28D75BF3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1805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36DA0F9-D851-437C-A45B-EC125A3D3DB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76629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F0BA98-3AB4-4D88-B1C2-6279BCACFA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87792" y="3971924"/>
            <a:ext cx="2477419" cy="803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9DEF72B-B924-4A0D-8C83-3B370632C0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2616" y="3971925"/>
            <a:ext cx="2477419" cy="803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9D30C54-E9E8-4300-8DA4-352DB3A71A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70240" y="3971924"/>
            <a:ext cx="2458230" cy="803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8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1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3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69841E-71E7-4F51-8E6F-5E8A5E3756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2E0DA-DA21-447D-AD1F-3DB915DD0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" y="237022"/>
            <a:ext cx="12188932" cy="638395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94B067E-A161-4B29-A8FA-FEEB194495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CA50C-1A88-4B3F-A34F-FE199F420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685070" cy="3255264"/>
          </a:xfrm>
        </p:spPr>
        <p:txBody>
          <a:bodyPr>
            <a:normAutofit/>
          </a:bodyPr>
          <a:lstStyle/>
          <a:p>
            <a:r>
              <a:rPr lang="en-GB" sz="4800" dirty="0"/>
              <a:t>Real Estate Property Management System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C2D51-705E-403A-AC0E-9157DC55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670246"/>
            <a:ext cx="3685070" cy="914400"/>
          </a:xfrm>
        </p:spPr>
        <p:txBody>
          <a:bodyPr>
            <a:normAutofit fontScale="92500" lnSpcReduction="10000"/>
          </a:bodyPr>
          <a:lstStyle/>
          <a:p>
            <a:r>
              <a:rPr lang="en-GB" sz="3600" b="1" dirty="0" err="1" smtClean="0"/>
              <a:t>EstateEdge</a:t>
            </a:r>
            <a:endParaRPr lang="en-GB" sz="3600" b="1" dirty="0" smtClean="0"/>
          </a:p>
          <a:p>
            <a:r>
              <a:rPr lang="en-GB" dirty="0"/>
              <a:t>A Real Estate Website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0C741F-0826-4AB6-A92E-AB4EB50216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582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>
            <a:extLst>
              <a:ext uri="{FF2B5EF4-FFF2-40B4-BE49-F238E27FC236}">
                <a16:creationId xmlns:a16="http://schemas.microsoft.com/office/drawing/2014/main" id="{72AC46CB-E41C-431E-B498-6295C0C5E3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254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742" y="1092704"/>
            <a:ext cx="2567919" cy="1351944"/>
          </a:xfrm>
        </p:spPr>
        <p:txBody>
          <a:bodyPr/>
          <a:lstStyle/>
          <a:p>
            <a:r>
              <a:rPr lang="en-GB" dirty="0" smtClean="0"/>
              <a:t>User </a:t>
            </a:r>
            <a:br>
              <a:rPr lang="en-GB" dirty="0" smtClean="0"/>
            </a:br>
            <a:r>
              <a:rPr lang="en-GB" dirty="0" smtClean="0"/>
              <a:t>Profile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57742" y="2778097"/>
            <a:ext cx="4692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2"/>
                </a:solidFill>
              </a:rPr>
              <a:t>-User Profile </a:t>
            </a:r>
            <a:r>
              <a:rPr lang="en-GB" dirty="0" err="1" smtClean="0">
                <a:solidFill>
                  <a:schemeClr val="bg2"/>
                </a:solidFill>
              </a:rPr>
              <a:t>Mangement</a:t>
            </a:r>
            <a:endParaRPr lang="en-GB" dirty="0" smtClean="0">
              <a:solidFill>
                <a:schemeClr val="bg2"/>
              </a:solidFill>
            </a:endParaRPr>
          </a:p>
          <a:p>
            <a:r>
              <a:rPr lang="en-GB" dirty="0" smtClean="0">
                <a:solidFill>
                  <a:schemeClr val="bg2"/>
                </a:solidFill>
              </a:rPr>
              <a:t>-My List for saved properties</a:t>
            </a:r>
          </a:p>
          <a:p>
            <a:r>
              <a:rPr lang="en-GB" dirty="0" smtClean="0">
                <a:solidFill>
                  <a:schemeClr val="bg2"/>
                </a:solidFill>
              </a:rPr>
              <a:t>-Direct Messaging with agents</a:t>
            </a: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7" name="Freeform 2"/>
          <p:cNvSpPr>
            <a:spLocks noGrp="1"/>
          </p:cNvSpPr>
          <p:nvPr>
            <p:ph idx="1"/>
          </p:nvPr>
        </p:nvSpPr>
        <p:spPr>
          <a:xfrm>
            <a:off x="5937250" y="2100263"/>
            <a:ext cx="5613400" cy="2647950"/>
          </a:xfrm>
          <a:custGeom>
            <a:avLst/>
            <a:gdLst/>
            <a:ahLst/>
            <a:cxnLst/>
            <a:rect l="l" t="t" r="r" b="b"/>
            <a:pathLst>
              <a:path w="12308284" h="6382868">
                <a:moveTo>
                  <a:pt x="0" y="0"/>
                </a:moveTo>
                <a:lnTo>
                  <a:pt x="12308284" y="0"/>
                </a:lnTo>
                <a:lnTo>
                  <a:pt x="12308284" y="6382868"/>
                </a:lnTo>
                <a:lnTo>
                  <a:pt x="0" y="6382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204" t="-10879" r="-1517"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03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>
            <a:extLst>
              <a:ext uri="{FF2B5EF4-FFF2-40B4-BE49-F238E27FC236}">
                <a16:creationId xmlns:a16="http://schemas.microsoft.com/office/drawing/2014/main" id="{72AC46CB-E41C-431E-B498-6295C0C5E3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254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2919" y="1123838"/>
            <a:ext cx="2567919" cy="1351944"/>
          </a:xfrm>
        </p:spPr>
        <p:txBody>
          <a:bodyPr/>
          <a:lstStyle/>
          <a:p>
            <a:r>
              <a:rPr lang="en-GB" dirty="0" smtClean="0"/>
              <a:t>Real Estate Agents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57742" y="2778097"/>
            <a:ext cx="46927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• Post properties (subject to admin approval</a:t>
            </a:r>
            <a:r>
              <a:rPr lang="en-GB" dirty="0" smtClean="0">
                <a:solidFill>
                  <a:schemeClr val="bg2"/>
                </a:solidFill>
              </a:rPr>
              <a:t>)</a:t>
            </a:r>
          </a:p>
          <a:p>
            <a:r>
              <a:rPr lang="en-GB" dirty="0" smtClean="0">
                <a:solidFill>
                  <a:schemeClr val="bg2"/>
                </a:solidFill>
              </a:rPr>
              <a:t>• </a:t>
            </a:r>
            <a:r>
              <a:rPr lang="en-GB" dirty="0">
                <a:solidFill>
                  <a:schemeClr val="bg2"/>
                </a:solidFill>
              </a:rPr>
              <a:t>Edit, delete, or mark properties as sold </a:t>
            </a:r>
            <a:endParaRPr lang="en-GB" dirty="0" smtClean="0">
              <a:solidFill>
                <a:schemeClr val="bg2"/>
              </a:solidFill>
            </a:endParaRPr>
          </a:p>
          <a:p>
            <a:r>
              <a:rPr lang="en-GB" dirty="0" smtClean="0">
                <a:solidFill>
                  <a:schemeClr val="bg2"/>
                </a:solidFill>
              </a:rPr>
              <a:t>• </a:t>
            </a:r>
            <a:r>
              <a:rPr lang="en-GB" dirty="0">
                <a:solidFill>
                  <a:schemeClr val="bg2"/>
                </a:solidFill>
              </a:rPr>
              <a:t>Respond to user messages </a:t>
            </a:r>
            <a:endParaRPr lang="en-GB" dirty="0" smtClean="0">
              <a:solidFill>
                <a:schemeClr val="bg2"/>
              </a:solidFill>
            </a:endParaRPr>
          </a:p>
          <a:p>
            <a:r>
              <a:rPr lang="en-GB" dirty="0" smtClean="0">
                <a:solidFill>
                  <a:schemeClr val="bg2"/>
                </a:solidFill>
              </a:rPr>
              <a:t>• </a:t>
            </a:r>
            <a:r>
              <a:rPr lang="en-GB" dirty="0">
                <a:solidFill>
                  <a:schemeClr val="bg2"/>
                </a:solidFill>
              </a:rPr>
              <a:t>Apply for recruitment (admin-level roles) </a:t>
            </a:r>
            <a:endParaRPr lang="en-GB" dirty="0" smtClean="0">
              <a:solidFill>
                <a:schemeClr val="bg2"/>
              </a:solidFill>
            </a:endParaRPr>
          </a:p>
          <a:p>
            <a:r>
              <a:rPr lang="en-GB" dirty="0" smtClean="0">
                <a:solidFill>
                  <a:schemeClr val="bg2"/>
                </a:solidFill>
              </a:rPr>
              <a:t>• </a:t>
            </a:r>
            <a:r>
              <a:rPr lang="en-GB" dirty="0">
                <a:solidFill>
                  <a:schemeClr val="bg2"/>
                </a:solidFill>
              </a:rPr>
              <a:t>Update personal profile </a:t>
            </a:r>
            <a:endParaRPr lang="en-GB" dirty="0" smtClean="0">
              <a:solidFill>
                <a:schemeClr val="bg2"/>
              </a:solidFill>
            </a:endParaRPr>
          </a:p>
          <a:p>
            <a:r>
              <a:rPr lang="en-GB" dirty="0" smtClean="0">
                <a:solidFill>
                  <a:schemeClr val="bg2"/>
                </a:solidFill>
              </a:rPr>
              <a:t>• </a:t>
            </a:r>
            <a:r>
              <a:rPr lang="en-GB" dirty="0">
                <a:solidFill>
                  <a:schemeClr val="bg2"/>
                </a:solidFill>
              </a:rPr>
              <a:t>Contact administrators via email</a:t>
            </a:r>
          </a:p>
        </p:txBody>
      </p:sp>
      <p:sp>
        <p:nvSpPr>
          <p:cNvPr id="7" name="Freeform 2"/>
          <p:cNvSpPr>
            <a:spLocks noGrp="1"/>
          </p:cNvSpPr>
          <p:nvPr>
            <p:ph idx="1"/>
          </p:nvPr>
        </p:nvSpPr>
        <p:spPr>
          <a:xfrm>
            <a:off x="6065838" y="863600"/>
            <a:ext cx="5614987" cy="2647950"/>
          </a:xfrm>
          <a:custGeom>
            <a:avLst/>
            <a:gdLst/>
            <a:ahLst/>
            <a:cxnLst/>
            <a:rect l="l" t="t" r="r" b="b"/>
            <a:pathLst>
              <a:path w="11301259" h="5212706">
                <a:moveTo>
                  <a:pt x="0" y="0"/>
                </a:moveTo>
                <a:lnTo>
                  <a:pt x="11301259" y="0"/>
                </a:lnTo>
                <a:lnTo>
                  <a:pt x="11301259" y="5212706"/>
                </a:lnTo>
                <a:lnTo>
                  <a:pt x="0" y="5212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3"/>
          <p:cNvSpPr/>
          <p:nvPr/>
        </p:nvSpPr>
        <p:spPr>
          <a:xfrm>
            <a:off x="6065838" y="3703839"/>
            <a:ext cx="5614987" cy="2222508"/>
          </a:xfrm>
          <a:custGeom>
            <a:avLst/>
            <a:gdLst/>
            <a:ahLst/>
            <a:cxnLst/>
            <a:rect l="l" t="t" r="r" b="b"/>
            <a:pathLst>
              <a:path w="10574456" h="4458547">
                <a:moveTo>
                  <a:pt x="0" y="0"/>
                </a:moveTo>
                <a:lnTo>
                  <a:pt x="10574456" y="0"/>
                </a:lnTo>
                <a:lnTo>
                  <a:pt x="10574456" y="4458547"/>
                </a:lnTo>
                <a:lnTo>
                  <a:pt x="0" y="4458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654" t="-6431" r="-1850" b="-24613"/>
            </a:stretch>
          </a:blipFill>
        </p:spPr>
      </p:sp>
    </p:spTree>
    <p:extLst>
      <p:ext uri="{BB962C8B-B14F-4D97-AF65-F5344CB8AC3E}">
        <p14:creationId xmlns:p14="http://schemas.microsoft.com/office/powerpoint/2010/main" val="176856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>
            <a:extLst>
              <a:ext uri="{FF2B5EF4-FFF2-40B4-BE49-F238E27FC236}">
                <a16:creationId xmlns:a16="http://schemas.microsoft.com/office/drawing/2014/main" id="{72AC46CB-E41C-431E-B498-6295C0C5E3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254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742" y="1092704"/>
            <a:ext cx="2567919" cy="1351944"/>
          </a:xfrm>
        </p:spPr>
        <p:txBody>
          <a:bodyPr/>
          <a:lstStyle/>
          <a:p>
            <a:r>
              <a:rPr lang="en-GB" dirty="0" smtClean="0"/>
              <a:t>Agent </a:t>
            </a:r>
            <a:br>
              <a:rPr lang="en-GB" dirty="0" smtClean="0"/>
            </a:br>
            <a:r>
              <a:rPr lang="en-GB" dirty="0" smtClean="0"/>
              <a:t>Profile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57742" y="2778097"/>
            <a:ext cx="4692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2"/>
                </a:solidFill>
              </a:rPr>
              <a:t>-Agent Profile </a:t>
            </a:r>
            <a:r>
              <a:rPr lang="en-GB" dirty="0" err="1" smtClean="0">
                <a:solidFill>
                  <a:schemeClr val="bg2"/>
                </a:solidFill>
              </a:rPr>
              <a:t>Mangement</a:t>
            </a:r>
            <a:endParaRPr lang="en-GB" dirty="0" smtClean="0">
              <a:solidFill>
                <a:schemeClr val="bg2"/>
              </a:solidFill>
            </a:endParaRPr>
          </a:p>
          <a:p>
            <a:r>
              <a:rPr lang="en-GB" dirty="0" smtClean="0">
                <a:solidFill>
                  <a:schemeClr val="bg2"/>
                </a:solidFill>
              </a:rPr>
              <a:t>-Direct Messaging with Users</a:t>
            </a:r>
          </a:p>
          <a:p>
            <a:r>
              <a:rPr lang="en-GB" dirty="0" smtClean="0">
                <a:solidFill>
                  <a:schemeClr val="bg2"/>
                </a:solidFill>
              </a:rPr>
              <a:t>-Update profile </a:t>
            </a:r>
            <a:r>
              <a:rPr lang="en-GB" dirty="0" err="1" smtClean="0">
                <a:solidFill>
                  <a:schemeClr val="bg2"/>
                </a:solidFill>
              </a:rPr>
              <a:t>informations</a:t>
            </a: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8" name="Freeform 2"/>
          <p:cNvSpPr>
            <a:spLocks noGrp="1"/>
          </p:cNvSpPr>
          <p:nvPr>
            <p:ph idx="1"/>
          </p:nvPr>
        </p:nvSpPr>
        <p:spPr>
          <a:xfrm>
            <a:off x="5937250" y="2100263"/>
            <a:ext cx="5613400" cy="2647950"/>
          </a:xfrm>
          <a:custGeom>
            <a:avLst/>
            <a:gdLst/>
            <a:ahLst/>
            <a:cxnLst/>
            <a:rect l="l" t="t" r="r" b="b"/>
            <a:pathLst>
              <a:path w="10350825" h="5646441">
                <a:moveTo>
                  <a:pt x="0" y="0"/>
                </a:moveTo>
                <a:lnTo>
                  <a:pt x="10350825" y="0"/>
                </a:lnTo>
                <a:lnTo>
                  <a:pt x="10350825" y="5646441"/>
                </a:lnTo>
                <a:lnTo>
                  <a:pt x="0" y="5646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589" r="-3723"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53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>
            <a:extLst>
              <a:ext uri="{FF2B5EF4-FFF2-40B4-BE49-F238E27FC236}">
                <a16:creationId xmlns:a16="http://schemas.microsoft.com/office/drawing/2014/main" id="{72AC46CB-E41C-431E-B498-6295C0C5E3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254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742" y="1092704"/>
            <a:ext cx="2567919" cy="135194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Admin Control Centre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57742" y="2778097"/>
            <a:ext cx="46927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• Access dynamic dashboard with user, post, and agent insights </a:t>
            </a:r>
            <a:endParaRPr lang="en-GB" dirty="0" smtClean="0">
              <a:solidFill>
                <a:schemeClr val="bg2"/>
              </a:solidFill>
            </a:endParaRPr>
          </a:p>
          <a:p>
            <a:r>
              <a:rPr lang="en-GB" dirty="0" smtClean="0">
                <a:solidFill>
                  <a:schemeClr val="bg2"/>
                </a:solidFill>
              </a:rPr>
              <a:t>• </a:t>
            </a:r>
            <a:r>
              <a:rPr lang="en-GB" dirty="0">
                <a:solidFill>
                  <a:schemeClr val="bg2"/>
                </a:solidFill>
              </a:rPr>
              <a:t>Approve, edit, </a:t>
            </a:r>
            <a:r>
              <a:rPr lang="en-GB" dirty="0" smtClean="0">
                <a:solidFill>
                  <a:schemeClr val="bg2"/>
                </a:solidFill>
              </a:rPr>
              <a:t>inactive, </a:t>
            </a:r>
            <a:r>
              <a:rPr lang="en-GB" dirty="0">
                <a:solidFill>
                  <a:schemeClr val="bg2"/>
                </a:solidFill>
              </a:rPr>
              <a:t>or mark any property </a:t>
            </a:r>
            <a:endParaRPr lang="en-GB" dirty="0" smtClean="0">
              <a:solidFill>
                <a:schemeClr val="bg2"/>
              </a:solidFill>
            </a:endParaRPr>
          </a:p>
          <a:p>
            <a:r>
              <a:rPr lang="en-GB" dirty="0" smtClean="0">
                <a:solidFill>
                  <a:schemeClr val="bg2"/>
                </a:solidFill>
              </a:rPr>
              <a:t>• </a:t>
            </a:r>
            <a:r>
              <a:rPr lang="en-GB" dirty="0">
                <a:solidFill>
                  <a:schemeClr val="bg2"/>
                </a:solidFill>
              </a:rPr>
              <a:t>Change agent roles and permissions </a:t>
            </a:r>
            <a:endParaRPr lang="en-GB" dirty="0" smtClean="0">
              <a:solidFill>
                <a:schemeClr val="bg2"/>
              </a:solidFill>
            </a:endParaRPr>
          </a:p>
          <a:p>
            <a:r>
              <a:rPr lang="en-GB" dirty="0" smtClean="0">
                <a:solidFill>
                  <a:schemeClr val="bg2"/>
                </a:solidFill>
              </a:rPr>
              <a:t>• </a:t>
            </a:r>
            <a:r>
              <a:rPr lang="en-GB" dirty="0">
                <a:solidFill>
                  <a:schemeClr val="bg2"/>
                </a:solidFill>
              </a:rPr>
              <a:t>Deactivate or reactivate agents </a:t>
            </a:r>
            <a:endParaRPr lang="en-GB" dirty="0" smtClean="0">
              <a:solidFill>
                <a:schemeClr val="bg2"/>
              </a:solidFill>
            </a:endParaRPr>
          </a:p>
          <a:p>
            <a:r>
              <a:rPr lang="en-GB" dirty="0" smtClean="0">
                <a:solidFill>
                  <a:schemeClr val="bg2"/>
                </a:solidFill>
              </a:rPr>
              <a:t>• </a:t>
            </a:r>
            <a:r>
              <a:rPr lang="en-GB" dirty="0">
                <a:solidFill>
                  <a:schemeClr val="bg2"/>
                </a:solidFill>
              </a:rPr>
              <a:t>Manage recruitment posts and applicant approval </a:t>
            </a:r>
          </a:p>
        </p:txBody>
      </p:sp>
      <p:sp>
        <p:nvSpPr>
          <p:cNvPr id="7" name="Freeform 2"/>
          <p:cNvSpPr>
            <a:spLocks noGrp="1"/>
          </p:cNvSpPr>
          <p:nvPr>
            <p:ph idx="1"/>
          </p:nvPr>
        </p:nvSpPr>
        <p:spPr>
          <a:xfrm>
            <a:off x="5937250" y="2100263"/>
            <a:ext cx="5613400" cy="2647950"/>
          </a:xfrm>
          <a:custGeom>
            <a:avLst/>
            <a:gdLst/>
            <a:ahLst/>
            <a:cxnLst/>
            <a:rect l="l" t="t" r="r" b="b"/>
            <a:pathLst>
              <a:path w="11301259" h="5686726">
                <a:moveTo>
                  <a:pt x="0" y="0"/>
                </a:moveTo>
                <a:lnTo>
                  <a:pt x="11301259" y="0"/>
                </a:lnTo>
                <a:lnTo>
                  <a:pt x="11301259" y="5686726"/>
                </a:lnTo>
                <a:lnTo>
                  <a:pt x="0" y="5686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55" r="-5755"/>
            </a:stretch>
          </a:blipFill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386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>
            <a:extLst>
              <a:ext uri="{FF2B5EF4-FFF2-40B4-BE49-F238E27FC236}">
                <a16:creationId xmlns:a16="http://schemas.microsoft.com/office/drawing/2014/main" id="{72AC46CB-E41C-431E-B498-6295C0C5E3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254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742" y="1092704"/>
            <a:ext cx="2567919" cy="135194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Efficient </a:t>
            </a:r>
            <a:r>
              <a:rPr lang="en-GB" dirty="0"/>
              <a:t>L</a:t>
            </a:r>
            <a:r>
              <a:rPr lang="en-GB" dirty="0" smtClean="0"/>
              <a:t>isting </a:t>
            </a:r>
            <a:r>
              <a:rPr lang="en-GB" dirty="0"/>
              <a:t>C</a:t>
            </a:r>
            <a:r>
              <a:rPr lang="en-GB" dirty="0" smtClean="0"/>
              <a:t>ontrol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57742" y="2778097"/>
            <a:ext cx="46927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• </a:t>
            </a:r>
            <a:r>
              <a:rPr lang="en-GB" dirty="0" smtClean="0">
                <a:solidFill>
                  <a:schemeClr val="bg2"/>
                </a:solidFill>
              </a:rPr>
              <a:t>Centralize property list </a:t>
            </a:r>
          </a:p>
          <a:p>
            <a:r>
              <a:rPr lang="en-GB" dirty="0" smtClean="0">
                <a:solidFill>
                  <a:schemeClr val="bg2"/>
                </a:solidFill>
              </a:rPr>
              <a:t>• Essential Details Display </a:t>
            </a:r>
          </a:p>
          <a:p>
            <a:r>
              <a:rPr lang="en-GB" dirty="0" smtClean="0">
                <a:solidFill>
                  <a:schemeClr val="bg2"/>
                </a:solidFill>
              </a:rPr>
              <a:t>• Direct action capabilities</a:t>
            </a:r>
          </a:p>
          <a:p>
            <a:r>
              <a:rPr lang="en-GB" dirty="0" smtClean="0">
                <a:solidFill>
                  <a:schemeClr val="bg2"/>
                </a:solidFill>
              </a:rPr>
              <a:t>• </a:t>
            </a:r>
            <a:r>
              <a:rPr lang="en-GB" dirty="0">
                <a:solidFill>
                  <a:schemeClr val="bg2"/>
                </a:solidFill>
              </a:rPr>
              <a:t>Deactivate or reactivate agents </a:t>
            </a:r>
            <a:endParaRPr lang="en-GB" dirty="0" smtClean="0">
              <a:solidFill>
                <a:schemeClr val="bg2"/>
              </a:solidFill>
            </a:endParaRPr>
          </a:p>
          <a:p>
            <a:r>
              <a:rPr lang="en-GB" dirty="0" smtClean="0">
                <a:solidFill>
                  <a:schemeClr val="bg2"/>
                </a:solidFill>
              </a:rPr>
              <a:t>• Approve | Verify | Edit | Inactive</a:t>
            </a:r>
          </a:p>
          <a:p>
            <a:r>
              <a:rPr lang="en-GB" dirty="0">
                <a:solidFill>
                  <a:schemeClr val="bg2"/>
                </a:solidFill>
              </a:rPr>
              <a:t>• </a:t>
            </a:r>
            <a:r>
              <a:rPr lang="en-GB" dirty="0" smtClean="0">
                <a:solidFill>
                  <a:schemeClr val="bg2"/>
                </a:solidFill>
              </a:rPr>
              <a:t>Ensuring Data Integrity</a:t>
            </a:r>
            <a:endParaRPr lang="en-GB" dirty="0">
              <a:solidFill>
                <a:schemeClr val="bg2"/>
              </a:solidFill>
            </a:endParaRPr>
          </a:p>
          <a:p>
            <a:endParaRPr lang="en-GB" dirty="0" smtClean="0">
              <a:solidFill>
                <a:schemeClr val="bg2"/>
              </a:solidFill>
            </a:endParaRPr>
          </a:p>
          <a:p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456" y="1903871"/>
            <a:ext cx="5741133" cy="27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2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A178560-78C9-4CB5-BE46-05302CDA8E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multiple people looking at blueprints&#10;">
            <a:extLst>
              <a:ext uri="{FF2B5EF4-FFF2-40B4-BE49-F238E27FC236}">
                <a16:creationId xmlns:a16="http://schemas.microsoft.com/office/drawing/2014/main" id="{DC582F7A-0108-4267-A3E3-CA43CDA20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9461EC9-A94F-4225-B526-5C862F340F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92750-E12D-4995-ABCB-5BB84606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24" y="1121432"/>
            <a:ext cx="3620341" cy="4601183"/>
          </a:xfrm>
        </p:spPr>
        <p:txBody>
          <a:bodyPr>
            <a:norm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7160F7-FCB2-48B7-8BB8-BEFF45F6BF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282B84-621E-4580-80B7-222118AE44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729195" y="868680"/>
            <a:ext cx="7315200" cy="512064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This project demonstrates the successful development of a full-stack real estate web platform that combines user interaction, data management, and administrative control using role-based access. The use of the Rapid Application Development (RAD) model enabled efficient prototyping and continuous iteration. Features like real-time chat, dynamic dashboards, and intelligent support systems contribute to a platform that is both user-friendly and scalable.</a:t>
            </a:r>
          </a:p>
        </p:txBody>
      </p:sp>
    </p:spTree>
    <p:extLst>
      <p:ext uri="{BB962C8B-B14F-4D97-AF65-F5344CB8AC3E}">
        <p14:creationId xmlns:p14="http://schemas.microsoft.com/office/powerpoint/2010/main" val="408471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4A7FC5-56F0-4FE3-8383-04EE92963F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orking">
            <a:extLst>
              <a:ext uri="{FF2B5EF4-FFF2-40B4-BE49-F238E27FC236}">
                <a16:creationId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6BEBC3-6A99-4A53-9835-9875E08415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3299F-3E8A-4BF7-9C3D-B9F22CF94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80" y="3057278"/>
            <a:ext cx="7565194" cy="486260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Thank You </a:t>
            </a:r>
            <a:endParaRPr lang="en-US" sz="48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006911-EDB8-4CDF-AEAA-A3FA060851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2523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A178560-78C9-4CB5-BE46-05302CDA8E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multiple people looking at blueprints&#10;">
            <a:extLst>
              <a:ext uri="{FF2B5EF4-FFF2-40B4-BE49-F238E27FC236}">
                <a16:creationId xmlns:a16="http://schemas.microsoft.com/office/drawing/2014/main" id="{DC582F7A-0108-4267-A3E3-CA43CDA20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9461EC9-A94F-4225-B526-5C862F340F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92750-E12D-4995-ABCB-5BB84606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 smtClean="0"/>
              <a:t>TEAM </a:t>
            </a:r>
            <a:br>
              <a:rPr lang="en-US" dirty="0" smtClean="0"/>
            </a:br>
            <a:r>
              <a:rPr lang="en-US" dirty="0" smtClean="0"/>
              <a:t>MEMBERS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7160F7-FCB2-48B7-8BB8-BEFF45F6BF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282B84-621E-4580-80B7-222118AE44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 descr="Icon SmartArt placeholder ">
            <a:extLst>
              <a:ext uri="{FF2B5EF4-FFF2-40B4-BE49-F238E27FC236}">
                <a16:creationId xmlns:a16="http://schemas.microsoft.com/office/drawing/2014/main" id="{F5DF3745-CCEE-4BD3-9E49-A25F9124AC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280570"/>
              </p:ext>
            </p:extLst>
          </p:nvPr>
        </p:nvGraphicFramePr>
        <p:xfrm>
          <a:off x="3972128" y="971055"/>
          <a:ext cx="7315200" cy="4901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1591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F9DE327-AEAE-44B2-8483-660A265AE3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492CA2-7E37-4577-8E02-1E79AE7EED7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5389" y="1863607"/>
            <a:ext cx="3296226" cy="2896071"/>
          </a:xfrm>
        </p:spPr>
        <p:txBody>
          <a:bodyPr>
            <a:normAutofit fontScale="90000"/>
          </a:bodyPr>
          <a:lstStyle/>
          <a:p>
            <a:r>
              <a:rPr lang="en-GB" dirty="0"/>
              <a:t>Course Code: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CSE-334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Course Title: Software </a:t>
            </a:r>
            <a:r>
              <a:rPr lang="en-GB" dirty="0" smtClean="0"/>
              <a:t>Engineering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Department: CSE,6th semester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ACB9FA-C8E8-43F1-868B-D328ECFC31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959" y="757325"/>
            <a:ext cx="7513608" cy="5108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Submitted To:</a:t>
            </a:r>
          </a:p>
          <a:p>
            <a:pPr marL="0" indent="0">
              <a:buNone/>
            </a:pPr>
            <a:r>
              <a:rPr lang="en-GB" sz="2400" b="1" dirty="0" err="1"/>
              <a:t>Sabuj</a:t>
            </a:r>
            <a:r>
              <a:rPr lang="en-GB" sz="2400" b="1" dirty="0"/>
              <a:t> Chandra </a:t>
            </a:r>
            <a:r>
              <a:rPr lang="en-GB" sz="2400" b="1" dirty="0" smtClean="0"/>
              <a:t>Paul</a:t>
            </a:r>
          </a:p>
          <a:p>
            <a:pPr marL="0" indent="0">
              <a:buNone/>
            </a:pPr>
            <a:r>
              <a:rPr lang="en-GB" sz="1600" dirty="0"/>
              <a:t>Sr. Software Engineer </a:t>
            </a:r>
            <a:r>
              <a:rPr lang="en-GB" sz="1600" dirty="0" smtClean="0"/>
              <a:t>&amp;Guest Lecturer at NEUB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55286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4A7FC5-56F0-4FE3-8383-04EE92963F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orking">
            <a:extLst>
              <a:ext uri="{FF2B5EF4-FFF2-40B4-BE49-F238E27FC236}">
                <a16:creationId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6BEBC3-6A99-4A53-9835-9875E08415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3299F-3E8A-4BF7-9C3D-B9F22CF94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999" y="1346853"/>
            <a:ext cx="7565194" cy="48626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Why This Project: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6083A9-53C1-4358-80D7-727411C12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998" y="2065241"/>
            <a:ext cx="8134537" cy="3412533"/>
          </a:xfrm>
        </p:spPr>
        <p:txBody>
          <a:bodyPr>
            <a:normAutofit/>
          </a:bodyPr>
          <a:lstStyle/>
          <a:p>
            <a:r>
              <a:rPr lang="en-GB" dirty="0"/>
              <a:t>The primary purpose of this system is to provide a comprehensive and user-friendly platform where: </a:t>
            </a:r>
            <a:endParaRPr lang="en-GB" dirty="0" smtClean="0"/>
          </a:p>
          <a:p>
            <a:r>
              <a:rPr lang="en-GB" dirty="0"/>
              <a:t>• Customers can explore property listings, save </a:t>
            </a:r>
            <a:r>
              <a:rPr lang="en-GB" dirty="0" err="1"/>
              <a:t>favorites</a:t>
            </a:r>
            <a:r>
              <a:rPr lang="en-GB" dirty="0"/>
              <a:t>, chat with agents, and receive support. </a:t>
            </a:r>
          </a:p>
          <a:p>
            <a:r>
              <a:rPr lang="en-GB" dirty="0"/>
              <a:t>• Agents can manage their profiles, respond to inquiries, and track listing performance. </a:t>
            </a:r>
          </a:p>
          <a:p>
            <a:r>
              <a:rPr lang="en-GB" dirty="0"/>
              <a:t>• Administrators can oversee users, monitor activities, manage recruitment, and maintain platform integrity.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006911-EDB8-4CDF-AEAA-A3FA060851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81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>
            <a:extLst>
              <a:ext uri="{FF2B5EF4-FFF2-40B4-BE49-F238E27FC236}">
                <a16:creationId xmlns:a16="http://schemas.microsoft.com/office/drawing/2014/main" id="{72AC46CB-E41C-431E-B498-6295C0C5E3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254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1F858-2A30-4F73-962A-B70A9326A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/>
          </a:bodyPr>
          <a:lstStyle/>
          <a:p>
            <a:r>
              <a:rPr lang="en-GB" dirty="0"/>
              <a:t>Features</a:t>
            </a:r>
            <a:endParaRPr lang="en-US" dirty="0"/>
          </a:p>
        </p:txBody>
      </p:sp>
      <p:graphicFrame>
        <p:nvGraphicFramePr>
          <p:cNvPr id="4" name="Content Placeholder 3" descr="SmartArt">
            <a:extLst>
              <a:ext uri="{FF2B5EF4-FFF2-40B4-BE49-F238E27FC236}">
                <a16:creationId xmlns:a16="http://schemas.microsoft.com/office/drawing/2014/main" id="{DFE8205B-4C0D-4F7E-A9F7-22AEE49E8E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1702784"/>
              </p:ext>
            </p:extLst>
          </p:nvPr>
        </p:nvGraphicFramePr>
        <p:xfrm>
          <a:off x="289249" y="2510395"/>
          <a:ext cx="4998962" cy="3274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531525" y="2657406"/>
            <a:ext cx="44598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USER ROLES</a:t>
            </a:r>
            <a:r>
              <a:rPr lang="en-GB" b="1" dirty="0" smtClean="0"/>
              <a:t>:</a:t>
            </a:r>
          </a:p>
          <a:p>
            <a:endParaRPr lang="en-GB" b="1" dirty="0"/>
          </a:p>
          <a:p>
            <a:r>
              <a:rPr lang="en-GB" dirty="0" smtClean="0"/>
              <a:t>               </a:t>
            </a:r>
            <a:r>
              <a:rPr lang="en-GB" dirty="0"/>
              <a:t>Public </a:t>
            </a:r>
            <a:r>
              <a:rPr lang="en-GB" dirty="0" smtClean="0"/>
              <a:t>User</a:t>
            </a:r>
          </a:p>
          <a:p>
            <a:r>
              <a:rPr lang="en-GB" dirty="0"/>
              <a:t>	</a:t>
            </a:r>
            <a:r>
              <a:rPr lang="en-GB" dirty="0" smtClean="0"/>
              <a:t>     Agent</a:t>
            </a:r>
          </a:p>
          <a:p>
            <a:r>
              <a:rPr lang="en-GB" dirty="0"/>
              <a:t>	 </a:t>
            </a:r>
            <a:r>
              <a:rPr lang="en-GB" dirty="0" smtClean="0"/>
              <a:t>    Admin</a:t>
            </a:r>
            <a:endParaRPr lang="en-GB" dirty="0"/>
          </a:p>
        </p:txBody>
      </p:sp>
      <p:sp>
        <p:nvSpPr>
          <p:cNvPr id="5" name="Right Arrow 4"/>
          <p:cNvSpPr/>
          <p:nvPr/>
        </p:nvSpPr>
        <p:spPr>
          <a:xfrm>
            <a:off x="8849611" y="3310598"/>
            <a:ext cx="232913" cy="170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Arrow 7"/>
          <p:cNvSpPr/>
          <p:nvPr/>
        </p:nvSpPr>
        <p:spPr>
          <a:xfrm>
            <a:off x="8849611" y="3577978"/>
            <a:ext cx="232913" cy="170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>
            <a:off x="8849611" y="3856356"/>
            <a:ext cx="232913" cy="170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07" y="1199071"/>
            <a:ext cx="1559356" cy="443397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9689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4A7FC5-56F0-4FE3-8383-04EE92963F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orking">
            <a:extLst>
              <a:ext uri="{FF2B5EF4-FFF2-40B4-BE49-F238E27FC236}">
                <a16:creationId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6BEBC3-6A99-4A53-9835-9875E08415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3299F-3E8A-4BF7-9C3D-B9F22CF94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16" y="1685678"/>
            <a:ext cx="7565194" cy="48626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Technologies Used: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6083A9-53C1-4358-80D7-727411C12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998" y="2065241"/>
            <a:ext cx="8134537" cy="3412533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      </a:t>
            </a:r>
            <a:r>
              <a:rPr lang="en-US" b="1" dirty="0" smtClean="0"/>
              <a:t>FRONTEND:</a:t>
            </a:r>
            <a:r>
              <a:rPr lang="en-US" dirty="0" smtClean="0"/>
              <a:t> </a:t>
            </a:r>
            <a:r>
              <a:rPr lang="en-GB" b="1" dirty="0" smtClean="0"/>
              <a:t>React.js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b="1" dirty="0" smtClean="0"/>
              <a:t>BACKEND</a:t>
            </a:r>
            <a:r>
              <a:rPr lang="en-US" b="1" dirty="0"/>
              <a:t>:</a:t>
            </a:r>
            <a:r>
              <a:rPr lang="en-US" dirty="0" smtClean="0"/>
              <a:t> </a:t>
            </a:r>
            <a:r>
              <a:rPr lang="en-GB" b="1" dirty="0"/>
              <a:t>Node.js, </a:t>
            </a:r>
            <a:r>
              <a:rPr lang="en-GB" b="1" dirty="0" smtClean="0"/>
              <a:t>Express.js</a:t>
            </a:r>
          </a:p>
          <a:p>
            <a:r>
              <a:rPr lang="en-GB" b="1" dirty="0" smtClean="0"/>
              <a:t>     DATABASE: </a:t>
            </a:r>
            <a:r>
              <a:rPr lang="en-GB" b="1" dirty="0" err="1"/>
              <a:t>Prisma</a:t>
            </a:r>
            <a:r>
              <a:rPr lang="en-GB" b="1" dirty="0"/>
              <a:t> with </a:t>
            </a:r>
            <a:r>
              <a:rPr lang="en-GB" b="1" dirty="0" err="1"/>
              <a:t>MongoDB</a:t>
            </a:r>
            <a:endParaRPr lang="en-GB" b="1" dirty="0" smtClean="0"/>
          </a:p>
          <a:p>
            <a:r>
              <a:rPr lang="en-GB" b="1" dirty="0" smtClean="0"/>
              <a:t>     AUTHNICATION: JWT</a:t>
            </a:r>
            <a:endParaRPr lang="en-US" dirty="0" smtClean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006911-EDB8-4CDF-AEAA-A3FA060851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6-Point Star 3"/>
          <p:cNvSpPr/>
          <p:nvPr/>
        </p:nvSpPr>
        <p:spPr>
          <a:xfrm>
            <a:off x="462416" y="2498783"/>
            <a:ext cx="336430" cy="379562"/>
          </a:xfrm>
          <a:prstGeom prst="star6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/>
              </a:solidFill>
            </a:endParaRPr>
          </a:p>
        </p:txBody>
      </p:sp>
      <p:sp>
        <p:nvSpPr>
          <p:cNvPr id="9" name="6-Point Star 8"/>
          <p:cNvSpPr/>
          <p:nvPr/>
        </p:nvSpPr>
        <p:spPr>
          <a:xfrm>
            <a:off x="462416" y="2946574"/>
            <a:ext cx="336430" cy="379562"/>
          </a:xfrm>
          <a:prstGeom prst="star6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/>
              </a:solidFill>
            </a:endParaRPr>
          </a:p>
        </p:txBody>
      </p:sp>
      <p:sp>
        <p:nvSpPr>
          <p:cNvPr id="11" name="6-Point Star 10"/>
          <p:cNvSpPr/>
          <p:nvPr/>
        </p:nvSpPr>
        <p:spPr>
          <a:xfrm>
            <a:off x="462416" y="3391945"/>
            <a:ext cx="336430" cy="379562"/>
          </a:xfrm>
          <a:prstGeom prst="star6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/>
              </a:solidFill>
            </a:endParaRPr>
          </a:p>
        </p:txBody>
      </p:sp>
      <p:sp>
        <p:nvSpPr>
          <p:cNvPr id="13" name="6-Point Star 12"/>
          <p:cNvSpPr/>
          <p:nvPr/>
        </p:nvSpPr>
        <p:spPr>
          <a:xfrm>
            <a:off x="462416" y="3837316"/>
            <a:ext cx="336430" cy="379562"/>
          </a:xfrm>
          <a:prstGeom prst="star6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94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A178560-78C9-4CB5-BE46-05302CDA8E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multiple people looking at blueprints&#10;">
            <a:extLst>
              <a:ext uri="{FF2B5EF4-FFF2-40B4-BE49-F238E27FC236}">
                <a16:creationId xmlns:a16="http://schemas.microsoft.com/office/drawing/2014/main" id="{DC582F7A-0108-4267-A3E3-CA43CDA20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9461EC9-A94F-4225-B526-5C862F340F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92750-E12D-4995-ABCB-5BB84606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12" y="1121432"/>
            <a:ext cx="3620341" cy="4601183"/>
          </a:xfrm>
        </p:spPr>
        <p:txBody>
          <a:bodyPr>
            <a:normAutofit/>
          </a:bodyPr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7160F7-FCB2-48B7-8BB8-BEFF45F6BF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282B84-621E-4580-80B7-222118AE44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 descr="Icon SmartArt placeholder ">
            <a:extLst>
              <a:ext uri="{FF2B5EF4-FFF2-40B4-BE49-F238E27FC236}">
                <a16:creationId xmlns:a16="http://schemas.microsoft.com/office/drawing/2014/main" id="{F5DF3745-CCEE-4BD3-9E49-A25F9124AC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4745311"/>
              </p:ext>
            </p:extLst>
          </p:nvPr>
        </p:nvGraphicFramePr>
        <p:xfrm>
          <a:off x="3972128" y="971055"/>
          <a:ext cx="7315200" cy="4901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114800" y="4701396"/>
            <a:ext cx="2156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Admin Panel</a:t>
            </a:r>
          </a:p>
          <a:p>
            <a:r>
              <a:rPr lang="en-GB" dirty="0" smtClean="0"/>
              <a:t>Pie Chart</a:t>
            </a:r>
          </a:p>
          <a:p>
            <a:r>
              <a:rPr lang="en-GB" dirty="0" smtClean="0"/>
              <a:t>Filter Features</a:t>
            </a:r>
          </a:p>
          <a:p>
            <a:r>
              <a:rPr lang="en-GB" dirty="0" smtClean="0"/>
              <a:t>Testing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915510" y="4701396"/>
            <a:ext cx="2156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  <a:r>
              <a:rPr lang="en-GB" dirty="0" smtClean="0"/>
              <a:t>ackend</a:t>
            </a:r>
          </a:p>
          <a:p>
            <a:r>
              <a:rPr lang="en-GB" dirty="0" smtClean="0"/>
              <a:t>API (Post &amp; Save)</a:t>
            </a:r>
          </a:p>
          <a:p>
            <a:r>
              <a:rPr lang="en-GB" dirty="0" err="1" smtClean="0"/>
              <a:t>Prisma</a:t>
            </a:r>
            <a:r>
              <a:rPr lang="en-GB" dirty="0"/>
              <a:t> </a:t>
            </a:r>
            <a:r>
              <a:rPr lang="en-GB" dirty="0" smtClean="0"/>
              <a:t>Setup</a:t>
            </a:r>
          </a:p>
          <a:p>
            <a:r>
              <a:rPr lang="en-GB" dirty="0" smtClean="0"/>
              <a:t>Testing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69653" y="4701396"/>
            <a:ext cx="2156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Frontend UI</a:t>
            </a:r>
          </a:p>
          <a:p>
            <a:r>
              <a:rPr lang="en-GB" dirty="0" smtClean="0"/>
              <a:t>Card Components</a:t>
            </a:r>
          </a:p>
          <a:p>
            <a:r>
              <a:rPr lang="en-GB" dirty="0" smtClean="0"/>
              <a:t>Agent Functions</a:t>
            </a:r>
          </a:p>
          <a:p>
            <a:r>
              <a:rPr lang="en-GB" dirty="0" smtClean="0"/>
              <a:t>Testing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800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4A7FC5-56F0-4FE3-8383-04EE92963F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orking">
            <a:extLst>
              <a:ext uri="{FF2B5EF4-FFF2-40B4-BE49-F238E27FC236}">
                <a16:creationId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6BEBC3-6A99-4A53-9835-9875E08415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3299F-3E8A-4BF7-9C3D-B9F22CF94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16" y="1685678"/>
            <a:ext cx="7565194" cy="486260"/>
          </a:xfrm>
        </p:spPr>
        <p:txBody>
          <a:bodyPr>
            <a:normAutofit fontScale="90000"/>
          </a:bodyPr>
          <a:lstStyle/>
          <a:p>
            <a:pPr algn="ctr">
              <a:lnSpc>
                <a:spcPts val="6392"/>
              </a:lnSpc>
            </a:pPr>
            <a:r>
              <a:rPr lang="en-GB" sz="2400" b="1" dirty="0"/>
              <a:t>ERD (Entity-Relationship Diagram):</a:t>
            </a:r>
            <a:endParaRPr lang="en-US" sz="2400" b="1" dirty="0">
              <a:solidFill>
                <a:srgbClr val="1800AD"/>
              </a:solidFill>
              <a:ea typeface="Canva Sans"/>
              <a:cs typeface="Canva Sans"/>
              <a:sym typeface="Canva San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006911-EDB8-4CDF-AEAA-A3FA060851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462416" y="2427406"/>
            <a:ext cx="8134350" cy="3413125"/>
          </a:xfrm>
          <a:custGeom>
            <a:avLst/>
            <a:gdLst/>
            <a:ahLst/>
            <a:cxnLst/>
            <a:rect l="l" t="t" r="r" b="b"/>
            <a:pathLst>
              <a:path w="9292896" h="5060023">
                <a:moveTo>
                  <a:pt x="0" y="0"/>
                </a:moveTo>
                <a:lnTo>
                  <a:pt x="9292896" y="0"/>
                </a:lnTo>
                <a:lnTo>
                  <a:pt x="9292896" y="5060023"/>
                </a:lnTo>
                <a:lnTo>
                  <a:pt x="0" y="50600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79" r="-1479" b="-45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9413080" y="1500996"/>
            <a:ext cx="26396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va Sans" panose="020B0604020202020204" charset="0"/>
              </a:rPr>
              <a:t>Visual Representation of Data </a:t>
            </a: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va Sans" panose="020B0604020202020204" charset="0"/>
              </a:rPr>
              <a:t>Structure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  <a:latin typeface="Canva Sans" panose="020B060402020202020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va Sans" panose="020B0604020202020204" charset="0"/>
              </a:rPr>
              <a:t>Entities and Attributes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va Sans" panose="020B0604020202020204" charset="0"/>
              </a:rPr>
              <a:t>Relationships Between </a:t>
            </a: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va Sans" panose="020B0604020202020204" charset="0"/>
              </a:rPr>
              <a:t>Entities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  <a:latin typeface="Canva Sans" panose="020B060402020202020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va Sans" panose="020B0604020202020204" charset="0"/>
              </a:rPr>
              <a:t>Primary and Foreign </a:t>
            </a: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va Sans" panose="020B0604020202020204" charset="0"/>
              </a:rPr>
              <a:t>Keys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  <a:latin typeface="Canva Sans" panose="020B060402020202020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va Sans" panose="020B0604020202020204" charset="0"/>
              </a:rPr>
              <a:t>Database Design Foundation</a:t>
            </a:r>
          </a:p>
        </p:txBody>
      </p:sp>
    </p:spTree>
    <p:extLst>
      <p:ext uri="{BB962C8B-B14F-4D97-AF65-F5344CB8AC3E}">
        <p14:creationId xmlns:p14="http://schemas.microsoft.com/office/powerpoint/2010/main" val="7230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>
            <a:extLst>
              <a:ext uri="{FF2B5EF4-FFF2-40B4-BE49-F238E27FC236}">
                <a16:creationId xmlns:a16="http://schemas.microsoft.com/office/drawing/2014/main" id="{72AC46CB-E41C-431E-B498-6295C0C5E3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254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2919" y="1123838"/>
            <a:ext cx="2567919" cy="1351944"/>
          </a:xfrm>
        </p:spPr>
        <p:txBody>
          <a:bodyPr/>
          <a:lstStyle/>
          <a:p>
            <a:r>
              <a:rPr lang="en-GB" dirty="0" err="1" smtClean="0"/>
              <a:t>HomePage</a:t>
            </a:r>
            <a:r>
              <a:rPr lang="en-GB" dirty="0" smtClean="0"/>
              <a:t> and </a:t>
            </a:r>
            <a:r>
              <a:rPr lang="en-GB" dirty="0" err="1" smtClean="0"/>
              <a:t>SignUp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57742" y="2778097"/>
            <a:ext cx="46927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Canva Sans"/>
                <a:ea typeface="Canva Sans"/>
                <a:cs typeface="Canva Sans"/>
                <a:sym typeface="Canva Sans"/>
              </a:rPr>
              <a:t>-</a:t>
            </a:r>
            <a:r>
              <a:rPr lang="en-US" dirty="0" smtClean="0">
                <a:solidFill>
                  <a:schemeClr val="bg2"/>
                </a:solidFill>
                <a:latin typeface="+mj-lt"/>
                <a:ea typeface="Canva Sans"/>
                <a:cs typeface="Canva Sans"/>
                <a:sym typeface="Canva Sans"/>
              </a:rPr>
              <a:t>Intuitive </a:t>
            </a:r>
            <a:r>
              <a:rPr lang="en-US" dirty="0">
                <a:solidFill>
                  <a:schemeClr val="bg2"/>
                </a:solidFill>
                <a:latin typeface="+mj-lt"/>
                <a:ea typeface="Canva Sans"/>
                <a:cs typeface="Canva Sans"/>
                <a:sym typeface="Canva Sans"/>
              </a:rPr>
              <a:t>Property </a:t>
            </a:r>
            <a:r>
              <a:rPr lang="en-US" dirty="0" smtClean="0">
                <a:solidFill>
                  <a:schemeClr val="bg2"/>
                </a:solidFill>
                <a:latin typeface="+mj-lt"/>
                <a:ea typeface="Canva Sans"/>
                <a:cs typeface="Canva Sans"/>
                <a:sym typeface="Canva Sans"/>
              </a:rPr>
              <a:t>Search</a:t>
            </a:r>
          </a:p>
          <a:p>
            <a:r>
              <a:rPr lang="en-US" dirty="0" smtClean="0">
                <a:solidFill>
                  <a:schemeClr val="bg2"/>
                </a:solidFill>
                <a:latin typeface="Canva Sans"/>
                <a:ea typeface="Canva Sans"/>
                <a:cs typeface="Canva Sans"/>
                <a:sym typeface="Canva Sans"/>
              </a:rPr>
              <a:t>-</a:t>
            </a:r>
            <a:r>
              <a:rPr lang="en-US" dirty="0" smtClean="0">
                <a:solidFill>
                  <a:schemeClr val="bg2"/>
                </a:solidFill>
                <a:ea typeface="Canva Sans"/>
                <a:cs typeface="Canva Sans"/>
                <a:sym typeface="Canva Sans"/>
              </a:rPr>
              <a:t>Extensive Property List</a:t>
            </a:r>
          </a:p>
          <a:p>
            <a:r>
              <a:rPr lang="en-US" dirty="0" smtClean="0">
                <a:solidFill>
                  <a:schemeClr val="bg2"/>
                </a:solidFill>
                <a:latin typeface="Canva Sans"/>
                <a:ea typeface="Canva Sans"/>
                <a:cs typeface="Canva Sans"/>
                <a:sym typeface="Canva Sans"/>
              </a:rPr>
              <a:t>-</a:t>
            </a:r>
            <a:r>
              <a:rPr lang="en-US" dirty="0" smtClean="0">
                <a:solidFill>
                  <a:schemeClr val="bg2"/>
                </a:solidFill>
                <a:ea typeface="Canva Sans"/>
                <a:cs typeface="Canva Sans"/>
                <a:sym typeface="Canva Sans"/>
              </a:rPr>
              <a:t>Expert guidance &amp; Trusted Partner</a:t>
            </a:r>
            <a:endParaRPr lang="en-US" dirty="0">
              <a:solidFill>
                <a:schemeClr val="bg2"/>
              </a:solidFill>
              <a:ea typeface="Canva Sans"/>
              <a:cs typeface="Canva Sans"/>
              <a:sym typeface="Canva Sans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Canva Sans"/>
                <a:ea typeface="Canva Sans"/>
                <a:cs typeface="Canva Sans"/>
                <a:sym typeface="Canva Sans"/>
              </a:rPr>
              <a:t>-</a:t>
            </a:r>
            <a:r>
              <a:rPr lang="en-US" dirty="0" smtClean="0">
                <a:solidFill>
                  <a:schemeClr val="bg2"/>
                </a:solidFill>
                <a:ea typeface="Canva Sans"/>
                <a:cs typeface="Canva Sans"/>
                <a:sym typeface="Canva Sans"/>
              </a:rPr>
              <a:t>Simplified and Seamless</a:t>
            </a:r>
            <a:endParaRPr lang="en-US" dirty="0">
              <a:solidFill>
                <a:schemeClr val="bg2"/>
              </a:solidFill>
              <a:ea typeface="Canva Sans"/>
              <a:cs typeface="Canva Sans"/>
              <a:sym typeface="Canva Sans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Canva Sans"/>
                <a:ea typeface="Canva Sans"/>
                <a:cs typeface="Canva Sans"/>
                <a:sym typeface="Canva Sans"/>
              </a:rPr>
              <a:t>-</a:t>
            </a:r>
            <a:r>
              <a:rPr lang="en-US" dirty="0" smtClean="0">
                <a:solidFill>
                  <a:schemeClr val="bg2"/>
                </a:solidFill>
                <a:ea typeface="Canva Sans"/>
                <a:cs typeface="Canva Sans"/>
                <a:sym typeface="Canva Sans"/>
              </a:rPr>
              <a:t>Quick and hassle free Sign Up Process</a:t>
            </a:r>
          </a:p>
          <a:p>
            <a:r>
              <a:rPr lang="en-US" dirty="0" smtClean="0">
                <a:solidFill>
                  <a:schemeClr val="bg2"/>
                </a:solidFill>
                <a:latin typeface="Canva Sans"/>
                <a:ea typeface="Canva Sans"/>
                <a:cs typeface="Canva Sans"/>
                <a:sym typeface="Canva Sans"/>
              </a:rPr>
              <a:t>-</a:t>
            </a:r>
            <a:r>
              <a:rPr lang="en-US" dirty="0" smtClean="0">
                <a:solidFill>
                  <a:schemeClr val="bg2"/>
                </a:solidFill>
                <a:ea typeface="Canva Sans"/>
                <a:cs typeface="Canva Sans"/>
                <a:sym typeface="Canva Sans"/>
              </a:rPr>
              <a:t>Convenient Login options</a:t>
            </a:r>
            <a:endParaRPr lang="en-US" dirty="0">
              <a:solidFill>
                <a:schemeClr val="bg2"/>
              </a:solidFill>
              <a:ea typeface="Canva Sans"/>
              <a:cs typeface="Canva Sans"/>
              <a:sym typeface="Canva Sans"/>
            </a:endParaRPr>
          </a:p>
          <a:p>
            <a:endParaRPr lang="en-US" dirty="0">
              <a:solidFill>
                <a:schemeClr val="bg2"/>
              </a:solidFill>
              <a:ea typeface="Canva Sans"/>
              <a:cs typeface="Canva Sans"/>
              <a:sym typeface="Canva Sans"/>
            </a:endParaRPr>
          </a:p>
          <a:p>
            <a:endParaRPr lang="en-GB" dirty="0"/>
          </a:p>
          <a:p>
            <a:endParaRPr lang="en-US" dirty="0" smtClean="0">
              <a:solidFill>
                <a:schemeClr val="bg2"/>
              </a:solidFill>
              <a:latin typeface="+mj-lt"/>
              <a:ea typeface="Canva Sans"/>
              <a:cs typeface="Canva Sans"/>
              <a:sym typeface="Canva Sans"/>
            </a:endParaRPr>
          </a:p>
          <a:p>
            <a:endParaRPr lang="en-GB" dirty="0"/>
          </a:p>
        </p:txBody>
      </p:sp>
      <p:sp>
        <p:nvSpPr>
          <p:cNvPr id="25" name="Freeform 2"/>
          <p:cNvSpPr>
            <a:spLocks noGrp="1"/>
          </p:cNvSpPr>
          <p:nvPr>
            <p:ph idx="1"/>
          </p:nvPr>
        </p:nvSpPr>
        <p:spPr>
          <a:xfrm>
            <a:off x="6065996" y="863600"/>
            <a:ext cx="5614169" cy="2647351"/>
          </a:xfrm>
          <a:custGeom>
            <a:avLst/>
            <a:gdLst/>
            <a:ahLst/>
            <a:cxnLst/>
            <a:rect l="l" t="t" r="r" b="b"/>
            <a:pathLst>
              <a:path w="10714226" h="5099693">
                <a:moveTo>
                  <a:pt x="0" y="0"/>
                </a:moveTo>
                <a:lnTo>
                  <a:pt x="10714226" y="0"/>
                </a:lnTo>
                <a:lnTo>
                  <a:pt x="10714226" y="5099693"/>
                </a:lnTo>
                <a:lnTo>
                  <a:pt x="0" y="5099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7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6" name="Freeform 3"/>
          <p:cNvSpPr/>
          <p:nvPr/>
        </p:nvSpPr>
        <p:spPr>
          <a:xfrm>
            <a:off x="6065995" y="3652481"/>
            <a:ext cx="5614169" cy="2765530"/>
          </a:xfrm>
          <a:custGeom>
            <a:avLst/>
            <a:gdLst/>
            <a:ahLst/>
            <a:cxnLst/>
            <a:rect l="l" t="t" r="r" b="b"/>
            <a:pathLst>
              <a:path w="9288574" h="5142073">
                <a:moveTo>
                  <a:pt x="0" y="0"/>
                </a:moveTo>
                <a:lnTo>
                  <a:pt x="9288574" y="0"/>
                </a:lnTo>
                <a:lnTo>
                  <a:pt x="9288574" y="5142073"/>
                </a:lnTo>
                <a:lnTo>
                  <a:pt x="0" y="5142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319" r="-15348"/>
            </a:stretch>
          </a:blipFill>
        </p:spPr>
      </p:sp>
    </p:spTree>
    <p:extLst>
      <p:ext uri="{BB962C8B-B14F-4D97-AF65-F5344CB8AC3E}">
        <p14:creationId xmlns:p14="http://schemas.microsoft.com/office/powerpoint/2010/main" val="108094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B7BB97-A62F-4534-888F-505637578A57}">
  <ds:schemaRefs>
    <ds:schemaRef ds:uri="http://schemas.microsoft.com/office/2006/documentManagement/typ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885ACEB-CF5E-44CD-BB7E-D39F90AC53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62D4C9-FB7C-42A5-9239-CABAB80115F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Architecture design</Template>
  <TotalTime>0</TotalTime>
  <Words>498</Words>
  <Application>Microsoft Office PowerPoint</Application>
  <PresentationFormat>Widescreen</PresentationFormat>
  <Paragraphs>122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Canva Sans</vt:lpstr>
      <vt:lpstr>Corbel</vt:lpstr>
      <vt:lpstr>Wingdings 2</vt:lpstr>
      <vt:lpstr>Frame</vt:lpstr>
      <vt:lpstr>Real Estate Property Management System</vt:lpstr>
      <vt:lpstr>TEAM  MEMBERS</vt:lpstr>
      <vt:lpstr>Course Code:  CSE-334  Course Title: Software Engineering  Department: CSE,6th semester</vt:lpstr>
      <vt:lpstr>Why This Project:</vt:lpstr>
      <vt:lpstr>Features</vt:lpstr>
      <vt:lpstr>Technologies Used:</vt:lpstr>
      <vt:lpstr>CONTRIBUTIONS</vt:lpstr>
      <vt:lpstr>ERD (Entity-Relationship Diagram):</vt:lpstr>
      <vt:lpstr>HomePage and SignUp</vt:lpstr>
      <vt:lpstr>User  Profile</vt:lpstr>
      <vt:lpstr>Real Estate Agents</vt:lpstr>
      <vt:lpstr>Agent  Profile</vt:lpstr>
      <vt:lpstr>Admin Control Centre</vt:lpstr>
      <vt:lpstr>Efficient Listing Control</vt:lpstr>
      <vt:lpstr>CONCLUSION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2025-07-16T19:35:27Z</dcterms:created>
  <dcterms:modified xsi:type="dcterms:W3CDTF">2025-07-17T05:01:47Z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